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9" r:id="rId2"/>
    <p:sldId id="256" r:id="rId3"/>
    <p:sldId id="258" r:id="rId4"/>
    <p:sldId id="260" r:id="rId5"/>
    <p:sldId id="262" r:id="rId6"/>
    <p:sldId id="314" r:id="rId7"/>
    <p:sldId id="320" r:id="rId8"/>
    <p:sldId id="331" r:id="rId9"/>
    <p:sldId id="346" r:id="rId10"/>
    <p:sldId id="344" r:id="rId11"/>
    <p:sldId id="332" r:id="rId12"/>
    <p:sldId id="333" r:id="rId13"/>
    <p:sldId id="335" r:id="rId14"/>
    <p:sldId id="350" r:id="rId15"/>
    <p:sldId id="347" r:id="rId16"/>
    <p:sldId id="343" r:id="rId17"/>
    <p:sldId id="259" r:id="rId18"/>
    <p:sldId id="318" r:id="rId19"/>
    <p:sldId id="319" r:id="rId20"/>
    <p:sldId id="329" r:id="rId21"/>
    <p:sldId id="315" r:id="rId22"/>
    <p:sldId id="263" r:id="rId23"/>
    <p:sldId id="316" r:id="rId24"/>
    <p:sldId id="317" r:id="rId25"/>
    <p:sldId id="257" r:id="rId26"/>
  </p:sldIdLst>
  <p:sldSz cx="9144000" cy="6858000" type="screen4x3"/>
  <p:notesSz cx="6858000" cy="9144000"/>
  <p:defaultTextStyle>
    <a:defPPr>
      <a:defRPr lang="lt-L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ida" initials="V" lastIdx="1" clrIdx="0">
    <p:extLst>
      <p:ext uri="{19B8F6BF-5375-455C-9EA6-DF929625EA0E}">
        <p15:presenceInfo xmlns:p15="http://schemas.microsoft.com/office/powerpoint/2012/main" userId="Vai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52A"/>
    <a:srgbClr val="29626F"/>
    <a:srgbClr val="4C344D"/>
    <a:srgbClr val="006666"/>
    <a:srgbClr val="3366CC"/>
    <a:srgbClr val="666633"/>
    <a:srgbClr val="003399"/>
    <a:srgbClr val="86B893"/>
    <a:srgbClr val="3F3151"/>
    <a:srgbClr val="E2C7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106E4-EAE8-41FE-8D2A-E8B87A815F5F}" v="4" dt="2022-02-09T18:03:52.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77" autoAdjust="0"/>
  </p:normalViewPr>
  <p:slideViewPr>
    <p:cSldViewPr>
      <p:cViewPr varScale="1">
        <p:scale>
          <a:sx n="58" d="100"/>
          <a:sy n="58" d="100"/>
        </p:scale>
        <p:origin x="102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25D810FF-DFD8-44B1-A398-6920AE4AA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lt-LT"/>
          </a:p>
        </p:txBody>
      </p:sp>
      <p:sp>
        <p:nvSpPr>
          <p:cNvPr id="3" name="Datos vietos rezervavimo ženklas 2">
            <a:extLst>
              <a:ext uri="{FF2B5EF4-FFF2-40B4-BE49-F238E27FC236}">
                <a16:creationId xmlns:a16="http://schemas.microsoft.com/office/drawing/2014/main" id="{F4E6BFF7-6C42-4FF3-892E-1E2D2FF9FF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BA4BA-2EB4-4476-86F5-5B45630AE063}" type="datetimeFigureOut">
              <a:rPr lang="lt-LT"/>
              <a:pPr>
                <a:defRPr/>
              </a:pPr>
              <a:t>2022-03-08</a:t>
            </a:fld>
            <a:endParaRPr lang="lt-LT"/>
          </a:p>
        </p:txBody>
      </p:sp>
      <p:sp>
        <p:nvSpPr>
          <p:cNvPr id="4" name="Skaidrės vaizdo vietos rezervavimo ženklas 3">
            <a:extLst>
              <a:ext uri="{FF2B5EF4-FFF2-40B4-BE49-F238E27FC236}">
                <a16:creationId xmlns:a16="http://schemas.microsoft.com/office/drawing/2014/main" id="{E9685DE1-B6BB-4749-B3E0-47CAB439EBF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a:extLst>
              <a:ext uri="{FF2B5EF4-FFF2-40B4-BE49-F238E27FC236}">
                <a16:creationId xmlns:a16="http://schemas.microsoft.com/office/drawing/2014/main" id="{533C52BD-5044-43F6-AAEC-47C5371DE06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noProof="0"/>
              <a:t>Spustelėkite, kad galėtumėte redaguoti šablono teksto stilius</a:t>
            </a:r>
          </a:p>
          <a:p>
            <a:pPr lvl="1"/>
            <a:r>
              <a:rPr lang="lt-LT" noProof="0"/>
              <a:t>Antras lygis</a:t>
            </a:r>
          </a:p>
          <a:p>
            <a:pPr lvl="2"/>
            <a:r>
              <a:rPr lang="lt-LT" noProof="0"/>
              <a:t>Trečias lygis</a:t>
            </a:r>
          </a:p>
          <a:p>
            <a:pPr lvl="3"/>
            <a:r>
              <a:rPr lang="lt-LT" noProof="0"/>
              <a:t>Ketvirtas lygis</a:t>
            </a:r>
          </a:p>
          <a:p>
            <a:pPr lvl="4"/>
            <a:r>
              <a:rPr lang="lt-LT" noProof="0"/>
              <a:t>Penktas lygis</a:t>
            </a:r>
          </a:p>
        </p:txBody>
      </p:sp>
      <p:sp>
        <p:nvSpPr>
          <p:cNvPr id="6" name="Poraštės vietos rezervavimo ženklas 5">
            <a:extLst>
              <a:ext uri="{FF2B5EF4-FFF2-40B4-BE49-F238E27FC236}">
                <a16:creationId xmlns:a16="http://schemas.microsoft.com/office/drawing/2014/main" id="{EAB3BC95-FE64-49F9-A3E3-7409602AB1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lt-LT"/>
          </a:p>
        </p:txBody>
      </p:sp>
      <p:sp>
        <p:nvSpPr>
          <p:cNvPr id="7" name="Skaidrės numerio vietos rezervavimo ženklas 6">
            <a:extLst>
              <a:ext uri="{FF2B5EF4-FFF2-40B4-BE49-F238E27FC236}">
                <a16:creationId xmlns:a16="http://schemas.microsoft.com/office/drawing/2014/main" id="{159AF830-E3C7-432E-BB69-9B26F68305F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224796-AF86-4C2D-A9E2-928687B3DFFA}" type="slidenum">
              <a:rPr lang="lt-LT" altLang="lt-LT"/>
              <a:pPr/>
              <a:t>‹#›</a:t>
            </a:fld>
            <a:endParaRPr lang="lt-LT" altLang="lt-LT"/>
          </a:p>
        </p:txBody>
      </p:sp>
    </p:spTree>
    <p:extLst>
      <p:ext uri="{BB962C8B-B14F-4D97-AF65-F5344CB8AC3E}">
        <p14:creationId xmlns:p14="http://schemas.microsoft.com/office/powerpoint/2010/main" val="3172908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1;gf8f2973f53_0_11:notes">
            <a:extLst>
              <a:ext uri="{FF2B5EF4-FFF2-40B4-BE49-F238E27FC236}">
                <a16:creationId xmlns:a16="http://schemas.microsoft.com/office/drawing/2014/main" id="{2997ABB7-4676-4155-8335-DE9FB6963065}"/>
              </a:ext>
            </a:extLst>
          </p:cNvPr>
          <p:cNvSpPr>
            <a:spLocks noGrp="1" noRot="1" noChangeAspect="1" noChangeArrowheads="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Google Shape;82;gf8f2973f53_0_11:notes">
            <a:extLst>
              <a:ext uri="{FF2B5EF4-FFF2-40B4-BE49-F238E27FC236}">
                <a16:creationId xmlns:a16="http://schemas.microsoft.com/office/drawing/2014/main" id="{3BE2987C-B094-4765-A7A3-E88B88C9EB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ts val="1100"/>
            </a:pPr>
            <a:endParaRPr lang="lt-LT" altLang="lt-LT"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224796-AF86-4C2D-A9E2-928687B3DFFA}" type="slidenum">
              <a:rPr lang="lt-LT" altLang="lt-LT" smtClean="0"/>
              <a:pPr/>
              <a:t>10</a:t>
            </a:fld>
            <a:endParaRPr lang="lt-LT" altLang="lt-LT"/>
          </a:p>
        </p:txBody>
      </p:sp>
    </p:spTree>
    <p:extLst>
      <p:ext uri="{BB962C8B-B14F-4D97-AF65-F5344CB8AC3E}">
        <p14:creationId xmlns:p14="http://schemas.microsoft.com/office/powerpoint/2010/main" val="216295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6224796-AF86-4C2D-A9E2-928687B3DFFA}" type="slidenum">
              <a:rPr lang="lt-LT" altLang="lt-LT" smtClean="0"/>
              <a:pPr/>
              <a:t>21</a:t>
            </a:fld>
            <a:endParaRPr lang="lt-LT" altLang="lt-LT"/>
          </a:p>
        </p:txBody>
      </p:sp>
    </p:spTree>
    <p:extLst>
      <p:ext uri="{BB962C8B-B14F-4D97-AF65-F5344CB8AC3E}">
        <p14:creationId xmlns:p14="http://schemas.microsoft.com/office/powerpoint/2010/main" val="3982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1122363"/>
            <a:ext cx="6858000" cy="2387600"/>
          </a:xfrm>
        </p:spPr>
        <p:txBody>
          <a:bodyPr anchor="b"/>
          <a:lstStyle>
            <a:lvl1pPr algn="ctr">
              <a:defRPr sz="4500"/>
            </a:lvl1pPr>
          </a:lstStyle>
          <a:p>
            <a:r>
              <a:rPr lang="lt-LT"/>
              <a:t>Spustelėję redaguokite stilių</a:t>
            </a:r>
          </a:p>
        </p:txBody>
      </p:sp>
      <p:sp>
        <p:nvSpPr>
          <p:cNvPr id="3" name="Antrinis pavadinima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6295AC18-1A72-49C2-9E9C-4E8CCFF78AA1}"/>
              </a:ext>
            </a:extLst>
          </p:cNvPr>
          <p:cNvSpPr>
            <a:spLocks noGrp="1"/>
          </p:cNvSpPr>
          <p:nvPr>
            <p:ph type="dt" sz="half" idx="10"/>
          </p:nvPr>
        </p:nvSpPr>
        <p:spPr/>
        <p:txBody>
          <a:bodyPr/>
          <a:lstStyle>
            <a:lvl1pPr>
              <a:defRPr/>
            </a:lvl1pPr>
          </a:lstStyle>
          <a:p>
            <a:pPr>
              <a:defRPr/>
            </a:pPr>
            <a:fld id="{881AC8F0-7CFA-4D16-8882-7A160E629A9C}"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B7229C6F-5522-4DC1-B632-7D1960708F86}"/>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E683E0F8-545B-419A-A54A-B32294AB94FA}"/>
              </a:ext>
            </a:extLst>
          </p:cNvPr>
          <p:cNvSpPr>
            <a:spLocks noGrp="1"/>
          </p:cNvSpPr>
          <p:nvPr>
            <p:ph type="sldNum" sz="quarter" idx="12"/>
          </p:nvPr>
        </p:nvSpPr>
        <p:spPr/>
        <p:txBody>
          <a:bodyPr/>
          <a:lstStyle>
            <a:lvl1pPr>
              <a:defRPr/>
            </a:lvl1pPr>
          </a:lstStyle>
          <a:p>
            <a:fld id="{D5B4DF2B-22D2-477D-8339-F6DF398B6E04}" type="slidenum">
              <a:rPr lang="en-US" altLang="lt-LT"/>
              <a:pPr/>
              <a:t>‹#›</a:t>
            </a:fld>
            <a:endParaRPr lang="en-US" altLang="lt-LT"/>
          </a:p>
        </p:txBody>
      </p:sp>
    </p:spTree>
    <p:extLst>
      <p:ext uri="{BB962C8B-B14F-4D97-AF65-F5344CB8AC3E}">
        <p14:creationId xmlns:p14="http://schemas.microsoft.com/office/powerpoint/2010/main" val="256076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Vertikalaus teksto vietos rezervavimo ženklas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E81B1C76-31AB-4607-955C-4093E2996324}"/>
              </a:ext>
            </a:extLst>
          </p:cNvPr>
          <p:cNvSpPr>
            <a:spLocks noGrp="1"/>
          </p:cNvSpPr>
          <p:nvPr>
            <p:ph type="dt" sz="half" idx="10"/>
          </p:nvPr>
        </p:nvSpPr>
        <p:spPr/>
        <p:txBody>
          <a:bodyPr/>
          <a:lstStyle>
            <a:lvl1pPr>
              <a:defRPr/>
            </a:lvl1pPr>
          </a:lstStyle>
          <a:p>
            <a:pPr>
              <a:defRPr/>
            </a:pPr>
            <a:fld id="{5DB6B062-FA09-468C-9FDF-864A938E2651}"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0A8D0D30-76BF-4A0C-A6FF-A938331287B3}"/>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49F107D0-B54E-47EF-9E9B-3FAEC4267D46}"/>
              </a:ext>
            </a:extLst>
          </p:cNvPr>
          <p:cNvSpPr>
            <a:spLocks noGrp="1"/>
          </p:cNvSpPr>
          <p:nvPr>
            <p:ph type="sldNum" sz="quarter" idx="12"/>
          </p:nvPr>
        </p:nvSpPr>
        <p:spPr/>
        <p:txBody>
          <a:bodyPr/>
          <a:lstStyle>
            <a:lvl1pPr>
              <a:defRPr/>
            </a:lvl1pPr>
          </a:lstStyle>
          <a:p>
            <a:fld id="{1CF14680-529D-4083-A7F9-072864624EEC}" type="slidenum">
              <a:rPr lang="en-US" altLang="lt-LT"/>
              <a:pPr/>
              <a:t>‹#›</a:t>
            </a:fld>
            <a:endParaRPr lang="en-US" altLang="lt-LT"/>
          </a:p>
        </p:txBody>
      </p:sp>
    </p:spTree>
    <p:extLst>
      <p:ext uri="{BB962C8B-B14F-4D97-AF65-F5344CB8AC3E}">
        <p14:creationId xmlns:p14="http://schemas.microsoft.com/office/powerpoint/2010/main" val="15400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5" y="365125"/>
            <a:ext cx="1971675" cy="5811838"/>
          </a:xfrm>
        </p:spPr>
        <p:txBody>
          <a:bodyPr vert="eaVert"/>
          <a:lstStyle/>
          <a:p>
            <a:r>
              <a:rPr lang="lt-LT"/>
              <a:t>Spustelėję redaguokite stilių</a:t>
            </a:r>
          </a:p>
        </p:txBody>
      </p:sp>
      <p:sp>
        <p:nvSpPr>
          <p:cNvPr id="3" name="Vertikalaus teksto vietos rezervavimo ženklas 2"/>
          <p:cNvSpPr>
            <a:spLocks noGrp="1"/>
          </p:cNvSpPr>
          <p:nvPr>
            <p:ph type="body" orient="vert" idx="1"/>
          </p:nvPr>
        </p:nvSpPr>
        <p:spPr>
          <a:xfrm>
            <a:off x="628650" y="365125"/>
            <a:ext cx="5800725"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6109550-918E-46DF-BC06-E5D71D95708A}"/>
              </a:ext>
            </a:extLst>
          </p:cNvPr>
          <p:cNvSpPr>
            <a:spLocks noGrp="1"/>
          </p:cNvSpPr>
          <p:nvPr>
            <p:ph type="dt" sz="half" idx="10"/>
          </p:nvPr>
        </p:nvSpPr>
        <p:spPr/>
        <p:txBody>
          <a:bodyPr/>
          <a:lstStyle>
            <a:lvl1pPr>
              <a:defRPr/>
            </a:lvl1pPr>
          </a:lstStyle>
          <a:p>
            <a:pPr>
              <a:defRPr/>
            </a:pPr>
            <a:fld id="{68C91760-C2B4-4A2F-AD93-94E68C909503}"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E7FAF692-C774-41EE-A5B4-31DED4722418}"/>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9CC0EC31-0D32-4F40-AAD9-347F49A2044D}"/>
              </a:ext>
            </a:extLst>
          </p:cNvPr>
          <p:cNvSpPr>
            <a:spLocks noGrp="1"/>
          </p:cNvSpPr>
          <p:nvPr>
            <p:ph type="sldNum" sz="quarter" idx="12"/>
          </p:nvPr>
        </p:nvSpPr>
        <p:spPr/>
        <p:txBody>
          <a:bodyPr/>
          <a:lstStyle>
            <a:lvl1pPr>
              <a:defRPr/>
            </a:lvl1pPr>
          </a:lstStyle>
          <a:p>
            <a:fld id="{A13FCA8A-3A21-4AC8-83D1-8E07A450130B}" type="slidenum">
              <a:rPr lang="en-US" altLang="lt-LT"/>
              <a:pPr/>
              <a:t>‹#›</a:t>
            </a:fld>
            <a:endParaRPr lang="en-US" altLang="lt-LT"/>
          </a:p>
        </p:txBody>
      </p:sp>
    </p:spTree>
    <p:extLst>
      <p:ext uri="{BB962C8B-B14F-4D97-AF65-F5344CB8AC3E}">
        <p14:creationId xmlns:p14="http://schemas.microsoft.com/office/powerpoint/2010/main" val="57716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AA2BC40-D6E3-460E-8DA0-16448247F1D2}"/>
              </a:ext>
            </a:extLst>
          </p:cNvPr>
          <p:cNvSpPr>
            <a:spLocks noGrp="1"/>
          </p:cNvSpPr>
          <p:nvPr>
            <p:ph type="dt" sz="half" idx="10"/>
          </p:nvPr>
        </p:nvSpPr>
        <p:spPr/>
        <p:txBody>
          <a:bodyPr/>
          <a:lstStyle>
            <a:lvl1pPr>
              <a:defRPr/>
            </a:lvl1pPr>
          </a:lstStyle>
          <a:p>
            <a:pPr>
              <a:defRPr/>
            </a:pPr>
            <a:fld id="{931C4910-9498-4731-9CC4-EB9B563488DC}"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49501101-D323-40A5-8BA9-FFC01EB9DB49}"/>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5663C0CB-0BE7-4047-9C79-AF556E00381C}"/>
              </a:ext>
            </a:extLst>
          </p:cNvPr>
          <p:cNvSpPr>
            <a:spLocks noGrp="1"/>
          </p:cNvSpPr>
          <p:nvPr>
            <p:ph type="sldNum" sz="quarter" idx="12"/>
          </p:nvPr>
        </p:nvSpPr>
        <p:spPr/>
        <p:txBody>
          <a:bodyPr/>
          <a:lstStyle>
            <a:lvl1pPr>
              <a:defRPr/>
            </a:lvl1pPr>
          </a:lstStyle>
          <a:p>
            <a:fld id="{E7B565E9-379D-45F0-947A-A207D5AED619}" type="slidenum">
              <a:rPr lang="en-US" altLang="lt-LT"/>
              <a:pPr/>
              <a:t>‹#›</a:t>
            </a:fld>
            <a:endParaRPr lang="en-US" altLang="lt-LT"/>
          </a:p>
        </p:txBody>
      </p:sp>
    </p:spTree>
    <p:extLst>
      <p:ext uri="{BB962C8B-B14F-4D97-AF65-F5344CB8AC3E}">
        <p14:creationId xmlns:p14="http://schemas.microsoft.com/office/powerpoint/2010/main" val="292909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709739"/>
            <a:ext cx="7886700" cy="2852737"/>
          </a:xfrm>
        </p:spPr>
        <p:txBody>
          <a:bodyPr anchor="b"/>
          <a:lstStyle>
            <a:lvl1pPr>
              <a:defRPr sz="4500"/>
            </a:lvl1pPr>
          </a:lstStyle>
          <a:p>
            <a:r>
              <a:rPr lang="lt-LT"/>
              <a:t>Spustelėję redaguokite stilių</a:t>
            </a:r>
          </a:p>
        </p:txBody>
      </p:sp>
      <p:sp>
        <p:nvSpPr>
          <p:cNvPr id="3" name="Teksto vietos rezervavimo ženkla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DE12F723-70E3-4D60-BE27-3869E05BA311}"/>
              </a:ext>
            </a:extLst>
          </p:cNvPr>
          <p:cNvSpPr>
            <a:spLocks noGrp="1"/>
          </p:cNvSpPr>
          <p:nvPr>
            <p:ph type="dt" sz="half" idx="10"/>
          </p:nvPr>
        </p:nvSpPr>
        <p:spPr/>
        <p:txBody>
          <a:bodyPr/>
          <a:lstStyle>
            <a:lvl1pPr>
              <a:defRPr/>
            </a:lvl1pPr>
          </a:lstStyle>
          <a:p>
            <a:pPr>
              <a:defRPr/>
            </a:pPr>
            <a:fld id="{CE9EBCB3-8565-42FA-9096-118BDB3577BF}"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55D37376-B1A5-42EA-8FC1-DBC151B7CBD0}"/>
              </a:ext>
            </a:extLst>
          </p:cNvPr>
          <p:cNvSpPr>
            <a:spLocks noGrp="1"/>
          </p:cNvSpPr>
          <p:nvPr>
            <p:ph type="ftr" sz="quarter" idx="11"/>
          </p:nvPr>
        </p:nvSpPr>
        <p:spPr/>
        <p:txBody>
          <a:bodyPr/>
          <a:lstStyle>
            <a:lvl1pPr>
              <a:defRPr/>
            </a:lvl1pPr>
          </a:lstStyle>
          <a:p>
            <a:pPr>
              <a:defRPr/>
            </a:pPr>
            <a:endParaRPr lang="en-US"/>
          </a:p>
        </p:txBody>
      </p:sp>
      <p:sp>
        <p:nvSpPr>
          <p:cNvPr id="6" name="Skaidrės numerio vietos rezervavimo ženklas 5">
            <a:extLst>
              <a:ext uri="{FF2B5EF4-FFF2-40B4-BE49-F238E27FC236}">
                <a16:creationId xmlns:a16="http://schemas.microsoft.com/office/drawing/2014/main" id="{CDFDC1D2-8469-457D-A9AD-2B5B7DE63248}"/>
              </a:ext>
            </a:extLst>
          </p:cNvPr>
          <p:cNvSpPr>
            <a:spLocks noGrp="1"/>
          </p:cNvSpPr>
          <p:nvPr>
            <p:ph type="sldNum" sz="quarter" idx="12"/>
          </p:nvPr>
        </p:nvSpPr>
        <p:spPr/>
        <p:txBody>
          <a:bodyPr/>
          <a:lstStyle>
            <a:lvl1pPr>
              <a:defRPr/>
            </a:lvl1pPr>
          </a:lstStyle>
          <a:p>
            <a:fld id="{B9C47937-31EB-4650-9780-68BC9AC5461D}" type="slidenum">
              <a:rPr lang="en-US" altLang="lt-LT"/>
              <a:pPr/>
              <a:t>‹#›</a:t>
            </a:fld>
            <a:endParaRPr lang="en-US" altLang="lt-LT"/>
          </a:p>
        </p:txBody>
      </p:sp>
    </p:spTree>
    <p:extLst>
      <p:ext uri="{BB962C8B-B14F-4D97-AF65-F5344CB8AC3E}">
        <p14:creationId xmlns:p14="http://schemas.microsoft.com/office/powerpoint/2010/main" val="8748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Turinio vietos rezervavimo ženklas 2"/>
          <p:cNvSpPr>
            <a:spLocks noGrp="1"/>
          </p:cNvSpPr>
          <p:nvPr>
            <p:ph sz="half" idx="1"/>
          </p:nvPr>
        </p:nvSpPr>
        <p:spPr>
          <a:xfrm>
            <a:off x="6286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46291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3">
            <a:extLst>
              <a:ext uri="{FF2B5EF4-FFF2-40B4-BE49-F238E27FC236}">
                <a16:creationId xmlns:a16="http://schemas.microsoft.com/office/drawing/2014/main" id="{F67BB23E-E616-4020-88A8-1D1F05BD5B12}"/>
              </a:ext>
            </a:extLst>
          </p:cNvPr>
          <p:cNvSpPr>
            <a:spLocks noGrp="1"/>
          </p:cNvSpPr>
          <p:nvPr>
            <p:ph type="dt" sz="half" idx="10"/>
          </p:nvPr>
        </p:nvSpPr>
        <p:spPr/>
        <p:txBody>
          <a:bodyPr/>
          <a:lstStyle>
            <a:lvl1pPr>
              <a:defRPr/>
            </a:lvl1pPr>
          </a:lstStyle>
          <a:p>
            <a:pPr>
              <a:defRPr/>
            </a:pPr>
            <a:fld id="{884BA7AB-202A-49F9-8335-41386C3A7B2C}" type="datetimeFigureOut">
              <a:rPr lang="en-US"/>
              <a:pPr>
                <a:defRPr/>
              </a:pPr>
              <a:t>3/8/2022</a:t>
            </a:fld>
            <a:endParaRPr lang="en-US"/>
          </a:p>
        </p:txBody>
      </p:sp>
      <p:sp>
        <p:nvSpPr>
          <p:cNvPr id="6" name="Poraštės vietos rezervavimo ženklas 4">
            <a:extLst>
              <a:ext uri="{FF2B5EF4-FFF2-40B4-BE49-F238E27FC236}">
                <a16:creationId xmlns:a16="http://schemas.microsoft.com/office/drawing/2014/main" id="{EC8F73E6-426E-4A24-9086-BC8CF26016E3}"/>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510DAC1F-FE00-48B8-B884-CF75D12F8DBD}"/>
              </a:ext>
            </a:extLst>
          </p:cNvPr>
          <p:cNvSpPr>
            <a:spLocks noGrp="1"/>
          </p:cNvSpPr>
          <p:nvPr>
            <p:ph type="sldNum" sz="quarter" idx="12"/>
          </p:nvPr>
        </p:nvSpPr>
        <p:spPr/>
        <p:txBody>
          <a:bodyPr/>
          <a:lstStyle>
            <a:lvl1pPr>
              <a:defRPr/>
            </a:lvl1pPr>
          </a:lstStyle>
          <a:p>
            <a:fld id="{6774191C-4BB1-4EA7-A463-1693D194408D}" type="slidenum">
              <a:rPr lang="en-US" altLang="lt-LT"/>
              <a:pPr/>
              <a:t>‹#›</a:t>
            </a:fld>
            <a:endParaRPr lang="en-US" altLang="lt-LT"/>
          </a:p>
        </p:txBody>
      </p:sp>
    </p:spTree>
    <p:extLst>
      <p:ext uri="{BB962C8B-B14F-4D97-AF65-F5344CB8AC3E}">
        <p14:creationId xmlns:p14="http://schemas.microsoft.com/office/powerpoint/2010/main" val="35426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65126"/>
            <a:ext cx="7886700" cy="1325563"/>
          </a:xfrm>
        </p:spPr>
        <p:txBody>
          <a:bodyPr/>
          <a:lstStyle/>
          <a:p>
            <a:r>
              <a:rPr lang="lt-LT"/>
              <a:t>Spustelėję redaguokite stilių</a:t>
            </a:r>
          </a:p>
        </p:txBody>
      </p:sp>
      <p:sp>
        <p:nvSpPr>
          <p:cNvPr id="3" name="Teksto vietos rezervavimo ženkla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4" name="Turinio vietos rezervavimo ženklas 3"/>
          <p:cNvSpPr>
            <a:spLocks noGrp="1"/>
          </p:cNvSpPr>
          <p:nvPr>
            <p:ph sz="half" idx="2"/>
          </p:nvPr>
        </p:nvSpPr>
        <p:spPr>
          <a:xfrm>
            <a:off x="629842" y="2505075"/>
            <a:ext cx="3868340"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6" name="Turinio vietos rezervavimo ženklas 5"/>
          <p:cNvSpPr>
            <a:spLocks noGrp="1"/>
          </p:cNvSpPr>
          <p:nvPr>
            <p:ph sz="quarter" idx="4"/>
          </p:nvPr>
        </p:nvSpPr>
        <p:spPr>
          <a:xfrm>
            <a:off x="4629150" y="2505075"/>
            <a:ext cx="3887391"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3">
            <a:extLst>
              <a:ext uri="{FF2B5EF4-FFF2-40B4-BE49-F238E27FC236}">
                <a16:creationId xmlns:a16="http://schemas.microsoft.com/office/drawing/2014/main" id="{FE28C8B4-2521-4E58-8299-4BAB29FE1EC5}"/>
              </a:ext>
            </a:extLst>
          </p:cNvPr>
          <p:cNvSpPr>
            <a:spLocks noGrp="1"/>
          </p:cNvSpPr>
          <p:nvPr>
            <p:ph type="dt" sz="half" idx="10"/>
          </p:nvPr>
        </p:nvSpPr>
        <p:spPr/>
        <p:txBody>
          <a:bodyPr/>
          <a:lstStyle>
            <a:lvl1pPr>
              <a:defRPr/>
            </a:lvl1pPr>
          </a:lstStyle>
          <a:p>
            <a:pPr>
              <a:defRPr/>
            </a:pPr>
            <a:fld id="{919196A9-D8AF-4D15-9DBA-28936395A0B5}" type="datetimeFigureOut">
              <a:rPr lang="en-US"/>
              <a:pPr>
                <a:defRPr/>
              </a:pPr>
              <a:t>3/8/2022</a:t>
            </a:fld>
            <a:endParaRPr lang="en-US"/>
          </a:p>
        </p:txBody>
      </p:sp>
      <p:sp>
        <p:nvSpPr>
          <p:cNvPr id="8" name="Poraštės vietos rezervavimo ženklas 4">
            <a:extLst>
              <a:ext uri="{FF2B5EF4-FFF2-40B4-BE49-F238E27FC236}">
                <a16:creationId xmlns:a16="http://schemas.microsoft.com/office/drawing/2014/main" id="{21CA37F3-3A3E-4EB2-B6D3-1647F54A215D}"/>
              </a:ext>
            </a:extLst>
          </p:cNvPr>
          <p:cNvSpPr>
            <a:spLocks noGrp="1"/>
          </p:cNvSpPr>
          <p:nvPr>
            <p:ph type="ftr" sz="quarter" idx="11"/>
          </p:nvPr>
        </p:nvSpPr>
        <p:spPr/>
        <p:txBody>
          <a:bodyPr/>
          <a:lstStyle>
            <a:lvl1pPr>
              <a:defRPr/>
            </a:lvl1pPr>
          </a:lstStyle>
          <a:p>
            <a:pPr>
              <a:defRPr/>
            </a:pPr>
            <a:endParaRPr lang="en-US"/>
          </a:p>
        </p:txBody>
      </p:sp>
      <p:sp>
        <p:nvSpPr>
          <p:cNvPr id="9" name="Skaidrės numerio vietos rezervavimo ženklas 5">
            <a:extLst>
              <a:ext uri="{FF2B5EF4-FFF2-40B4-BE49-F238E27FC236}">
                <a16:creationId xmlns:a16="http://schemas.microsoft.com/office/drawing/2014/main" id="{C04BC129-64C1-44BD-9B96-243A7C1F2ABF}"/>
              </a:ext>
            </a:extLst>
          </p:cNvPr>
          <p:cNvSpPr>
            <a:spLocks noGrp="1"/>
          </p:cNvSpPr>
          <p:nvPr>
            <p:ph type="sldNum" sz="quarter" idx="12"/>
          </p:nvPr>
        </p:nvSpPr>
        <p:spPr/>
        <p:txBody>
          <a:bodyPr/>
          <a:lstStyle>
            <a:lvl1pPr>
              <a:defRPr/>
            </a:lvl1pPr>
          </a:lstStyle>
          <a:p>
            <a:fld id="{417793D9-7199-4655-AC8B-5DAFD707CA99}" type="slidenum">
              <a:rPr lang="en-US" altLang="lt-LT"/>
              <a:pPr/>
              <a:t>‹#›</a:t>
            </a:fld>
            <a:endParaRPr lang="en-US" altLang="lt-LT"/>
          </a:p>
        </p:txBody>
      </p:sp>
    </p:spTree>
    <p:extLst>
      <p:ext uri="{BB962C8B-B14F-4D97-AF65-F5344CB8AC3E}">
        <p14:creationId xmlns:p14="http://schemas.microsoft.com/office/powerpoint/2010/main" val="161368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redaguokite stilių</a:t>
            </a:r>
          </a:p>
        </p:txBody>
      </p:sp>
      <p:sp>
        <p:nvSpPr>
          <p:cNvPr id="3" name="Datos vietos rezervavimo ženklas 3">
            <a:extLst>
              <a:ext uri="{FF2B5EF4-FFF2-40B4-BE49-F238E27FC236}">
                <a16:creationId xmlns:a16="http://schemas.microsoft.com/office/drawing/2014/main" id="{80F44FEB-8620-4291-BB77-4D9C2BC324EA}"/>
              </a:ext>
            </a:extLst>
          </p:cNvPr>
          <p:cNvSpPr>
            <a:spLocks noGrp="1"/>
          </p:cNvSpPr>
          <p:nvPr>
            <p:ph type="dt" sz="half" idx="10"/>
          </p:nvPr>
        </p:nvSpPr>
        <p:spPr/>
        <p:txBody>
          <a:bodyPr/>
          <a:lstStyle>
            <a:lvl1pPr>
              <a:defRPr/>
            </a:lvl1pPr>
          </a:lstStyle>
          <a:p>
            <a:pPr>
              <a:defRPr/>
            </a:pPr>
            <a:fld id="{AEAE6353-05C2-41A8-B59D-A5B668711042}" type="datetimeFigureOut">
              <a:rPr lang="en-US"/>
              <a:pPr>
                <a:defRPr/>
              </a:pPr>
              <a:t>3/8/2022</a:t>
            </a:fld>
            <a:endParaRPr lang="en-US"/>
          </a:p>
        </p:txBody>
      </p:sp>
      <p:sp>
        <p:nvSpPr>
          <p:cNvPr id="4" name="Poraštės vietos rezervavimo ženklas 4">
            <a:extLst>
              <a:ext uri="{FF2B5EF4-FFF2-40B4-BE49-F238E27FC236}">
                <a16:creationId xmlns:a16="http://schemas.microsoft.com/office/drawing/2014/main" id="{15A4125A-B11F-4E03-B31F-4E5A0F35DE0A}"/>
              </a:ext>
            </a:extLst>
          </p:cNvPr>
          <p:cNvSpPr>
            <a:spLocks noGrp="1"/>
          </p:cNvSpPr>
          <p:nvPr>
            <p:ph type="ftr" sz="quarter" idx="11"/>
          </p:nvPr>
        </p:nvSpPr>
        <p:spPr/>
        <p:txBody>
          <a:bodyPr/>
          <a:lstStyle>
            <a:lvl1pPr>
              <a:defRPr/>
            </a:lvl1pPr>
          </a:lstStyle>
          <a:p>
            <a:pPr>
              <a:defRPr/>
            </a:pPr>
            <a:endParaRPr lang="en-US"/>
          </a:p>
        </p:txBody>
      </p:sp>
      <p:sp>
        <p:nvSpPr>
          <p:cNvPr id="5" name="Skaidrės numerio vietos rezervavimo ženklas 5">
            <a:extLst>
              <a:ext uri="{FF2B5EF4-FFF2-40B4-BE49-F238E27FC236}">
                <a16:creationId xmlns:a16="http://schemas.microsoft.com/office/drawing/2014/main" id="{050B86B9-5E25-45B5-A2B9-DDDA12482283}"/>
              </a:ext>
            </a:extLst>
          </p:cNvPr>
          <p:cNvSpPr>
            <a:spLocks noGrp="1"/>
          </p:cNvSpPr>
          <p:nvPr>
            <p:ph type="sldNum" sz="quarter" idx="12"/>
          </p:nvPr>
        </p:nvSpPr>
        <p:spPr/>
        <p:txBody>
          <a:bodyPr/>
          <a:lstStyle>
            <a:lvl1pPr>
              <a:defRPr/>
            </a:lvl1pPr>
          </a:lstStyle>
          <a:p>
            <a:fld id="{675EB2EE-EE31-4399-86D7-8DFA2D72A8B5}" type="slidenum">
              <a:rPr lang="en-US" altLang="lt-LT"/>
              <a:pPr/>
              <a:t>‹#›</a:t>
            </a:fld>
            <a:endParaRPr lang="en-US" altLang="lt-LT"/>
          </a:p>
        </p:txBody>
      </p:sp>
    </p:spTree>
    <p:extLst>
      <p:ext uri="{BB962C8B-B14F-4D97-AF65-F5344CB8AC3E}">
        <p14:creationId xmlns:p14="http://schemas.microsoft.com/office/powerpoint/2010/main" val="296957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a:extLst>
              <a:ext uri="{FF2B5EF4-FFF2-40B4-BE49-F238E27FC236}">
                <a16:creationId xmlns:a16="http://schemas.microsoft.com/office/drawing/2014/main" id="{A9E0F545-6769-4734-8430-A882524DE7ED}"/>
              </a:ext>
            </a:extLst>
          </p:cNvPr>
          <p:cNvSpPr>
            <a:spLocks noGrp="1"/>
          </p:cNvSpPr>
          <p:nvPr>
            <p:ph type="dt" sz="half" idx="10"/>
          </p:nvPr>
        </p:nvSpPr>
        <p:spPr/>
        <p:txBody>
          <a:bodyPr/>
          <a:lstStyle>
            <a:lvl1pPr>
              <a:defRPr/>
            </a:lvl1pPr>
          </a:lstStyle>
          <a:p>
            <a:pPr>
              <a:defRPr/>
            </a:pPr>
            <a:fld id="{165E4F2F-4D1D-4FE4-9C1A-0642B3A4E74E}" type="datetimeFigureOut">
              <a:rPr lang="en-US"/>
              <a:pPr>
                <a:defRPr/>
              </a:pPr>
              <a:t>3/8/2022</a:t>
            </a:fld>
            <a:endParaRPr lang="en-US"/>
          </a:p>
        </p:txBody>
      </p:sp>
      <p:sp>
        <p:nvSpPr>
          <p:cNvPr id="3" name="Poraštės vietos rezervavimo ženklas 4">
            <a:extLst>
              <a:ext uri="{FF2B5EF4-FFF2-40B4-BE49-F238E27FC236}">
                <a16:creationId xmlns:a16="http://schemas.microsoft.com/office/drawing/2014/main" id="{1669F0B1-EF79-4841-AB8E-2BDE3F2F9500}"/>
              </a:ext>
            </a:extLst>
          </p:cNvPr>
          <p:cNvSpPr>
            <a:spLocks noGrp="1"/>
          </p:cNvSpPr>
          <p:nvPr>
            <p:ph type="ftr" sz="quarter" idx="11"/>
          </p:nvPr>
        </p:nvSpPr>
        <p:spPr/>
        <p:txBody>
          <a:bodyPr/>
          <a:lstStyle>
            <a:lvl1pPr>
              <a:defRPr/>
            </a:lvl1pPr>
          </a:lstStyle>
          <a:p>
            <a:pPr>
              <a:defRPr/>
            </a:pPr>
            <a:endParaRPr lang="en-US"/>
          </a:p>
        </p:txBody>
      </p:sp>
      <p:sp>
        <p:nvSpPr>
          <p:cNvPr id="4" name="Skaidrės numerio vietos rezervavimo ženklas 5">
            <a:extLst>
              <a:ext uri="{FF2B5EF4-FFF2-40B4-BE49-F238E27FC236}">
                <a16:creationId xmlns:a16="http://schemas.microsoft.com/office/drawing/2014/main" id="{2D960252-F20C-46BC-9BB0-832F205257FC}"/>
              </a:ext>
            </a:extLst>
          </p:cNvPr>
          <p:cNvSpPr>
            <a:spLocks noGrp="1"/>
          </p:cNvSpPr>
          <p:nvPr>
            <p:ph type="sldNum" sz="quarter" idx="12"/>
          </p:nvPr>
        </p:nvSpPr>
        <p:spPr/>
        <p:txBody>
          <a:bodyPr/>
          <a:lstStyle>
            <a:lvl1pPr>
              <a:defRPr/>
            </a:lvl1pPr>
          </a:lstStyle>
          <a:p>
            <a:fld id="{9E24D778-3CD7-4B50-83AF-3F01D7A1E825}" type="slidenum">
              <a:rPr lang="en-US" altLang="lt-LT"/>
              <a:pPr/>
              <a:t>‹#›</a:t>
            </a:fld>
            <a:endParaRPr lang="en-US" altLang="lt-LT"/>
          </a:p>
        </p:txBody>
      </p:sp>
    </p:spTree>
    <p:extLst>
      <p:ext uri="{BB962C8B-B14F-4D97-AF65-F5344CB8AC3E}">
        <p14:creationId xmlns:p14="http://schemas.microsoft.com/office/powerpoint/2010/main" val="34257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Turinio vietos rezervavimo ženkla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DF5015A4-EB16-4E50-9295-25BD56B3FD27}"/>
              </a:ext>
            </a:extLst>
          </p:cNvPr>
          <p:cNvSpPr>
            <a:spLocks noGrp="1"/>
          </p:cNvSpPr>
          <p:nvPr>
            <p:ph type="dt" sz="half" idx="10"/>
          </p:nvPr>
        </p:nvSpPr>
        <p:spPr/>
        <p:txBody>
          <a:bodyPr/>
          <a:lstStyle>
            <a:lvl1pPr>
              <a:defRPr/>
            </a:lvl1pPr>
          </a:lstStyle>
          <a:p>
            <a:pPr>
              <a:defRPr/>
            </a:pPr>
            <a:fld id="{273DEADF-CD4F-409B-8B4D-D7465D601DE4}" type="datetimeFigureOut">
              <a:rPr lang="en-US"/>
              <a:pPr>
                <a:defRPr/>
              </a:pPr>
              <a:t>3/8/2022</a:t>
            </a:fld>
            <a:endParaRPr lang="en-US"/>
          </a:p>
        </p:txBody>
      </p:sp>
      <p:sp>
        <p:nvSpPr>
          <p:cNvPr id="6" name="Poraštės vietos rezervavimo ženklas 4">
            <a:extLst>
              <a:ext uri="{FF2B5EF4-FFF2-40B4-BE49-F238E27FC236}">
                <a16:creationId xmlns:a16="http://schemas.microsoft.com/office/drawing/2014/main" id="{7B960871-4343-4EA7-810E-A37B7A3D4DAC}"/>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AD5D51DD-D96F-49AA-A83A-7086C0B0DA70}"/>
              </a:ext>
            </a:extLst>
          </p:cNvPr>
          <p:cNvSpPr>
            <a:spLocks noGrp="1"/>
          </p:cNvSpPr>
          <p:nvPr>
            <p:ph type="sldNum" sz="quarter" idx="12"/>
          </p:nvPr>
        </p:nvSpPr>
        <p:spPr/>
        <p:txBody>
          <a:bodyPr/>
          <a:lstStyle>
            <a:lvl1pPr>
              <a:defRPr/>
            </a:lvl1pPr>
          </a:lstStyle>
          <a:p>
            <a:fld id="{04A2554B-4278-47E9-A100-55C0369E8C63}" type="slidenum">
              <a:rPr lang="en-US" altLang="lt-LT"/>
              <a:pPr/>
              <a:t>‹#›</a:t>
            </a:fld>
            <a:endParaRPr lang="en-US" altLang="lt-LT"/>
          </a:p>
        </p:txBody>
      </p:sp>
    </p:spTree>
    <p:extLst>
      <p:ext uri="{BB962C8B-B14F-4D97-AF65-F5344CB8AC3E}">
        <p14:creationId xmlns:p14="http://schemas.microsoft.com/office/powerpoint/2010/main" val="402854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Paveikslėlio vietos rezervavimo ženkla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t-LT" noProof="0"/>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8A82F73A-D361-4B1A-A776-4C342B807BCB}"/>
              </a:ext>
            </a:extLst>
          </p:cNvPr>
          <p:cNvSpPr>
            <a:spLocks noGrp="1"/>
          </p:cNvSpPr>
          <p:nvPr>
            <p:ph type="dt" sz="half" idx="10"/>
          </p:nvPr>
        </p:nvSpPr>
        <p:spPr/>
        <p:txBody>
          <a:bodyPr/>
          <a:lstStyle>
            <a:lvl1pPr>
              <a:defRPr/>
            </a:lvl1pPr>
          </a:lstStyle>
          <a:p>
            <a:pPr>
              <a:defRPr/>
            </a:pPr>
            <a:fld id="{B7F420D0-4A35-4865-B521-2F9B9381F20F}" type="datetimeFigureOut">
              <a:rPr lang="en-US"/>
              <a:pPr>
                <a:defRPr/>
              </a:pPr>
              <a:t>3/8/2022</a:t>
            </a:fld>
            <a:endParaRPr lang="en-US"/>
          </a:p>
        </p:txBody>
      </p:sp>
      <p:sp>
        <p:nvSpPr>
          <p:cNvPr id="6" name="Poraštės vietos rezervavimo ženklas 4">
            <a:extLst>
              <a:ext uri="{FF2B5EF4-FFF2-40B4-BE49-F238E27FC236}">
                <a16:creationId xmlns:a16="http://schemas.microsoft.com/office/drawing/2014/main" id="{CEC32698-915E-4ED1-9B1E-7F5F5360735C}"/>
              </a:ext>
            </a:extLst>
          </p:cNvPr>
          <p:cNvSpPr>
            <a:spLocks noGrp="1"/>
          </p:cNvSpPr>
          <p:nvPr>
            <p:ph type="ftr" sz="quarter" idx="11"/>
          </p:nvPr>
        </p:nvSpPr>
        <p:spPr/>
        <p:txBody>
          <a:bodyPr/>
          <a:lstStyle>
            <a:lvl1pPr>
              <a:defRPr/>
            </a:lvl1pPr>
          </a:lstStyle>
          <a:p>
            <a:pPr>
              <a:defRPr/>
            </a:pPr>
            <a:endParaRPr lang="en-US"/>
          </a:p>
        </p:txBody>
      </p:sp>
      <p:sp>
        <p:nvSpPr>
          <p:cNvPr id="7" name="Skaidrės numerio vietos rezervavimo ženklas 5">
            <a:extLst>
              <a:ext uri="{FF2B5EF4-FFF2-40B4-BE49-F238E27FC236}">
                <a16:creationId xmlns:a16="http://schemas.microsoft.com/office/drawing/2014/main" id="{D4F7C302-7D2C-44FB-A49F-4806EA9E7F75}"/>
              </a:ext>
            </a:extLst>
          </p:cNvPr>
          <p:cNvSpPr>
            <a:spLocks noGrp="1"/>
          </p:cNvSpPr>
          <p:nvPr>
            <p:ph type="sldNum" sz="quarter" idx="12"/>
          </p:nvPr>
        </p:nvSpPr>
        <p:spPr/>
        <p:txBody>
          <a:bodyPr/>
          <a:lstStyle>
            <a:lvl1pPr>
              <a:defRPr/>
            </a:lvl1pPr>
          </a:lstStyle>
          <a:p>
            <a:fld id="{E7DC7FF3-271B-4AF1-9129-6E8436A0602A}" type="slidenum">
              <a:rPr lang="en-US" altLang="lt-LT"/>
              <a:pPr/>
              <a:t>‹#›</a:t>
            </a:fld>
            <a:endParaRPr lang="en-US" altLang="lt-LT"/>
          </a:p>
        </p:txBody>
      </p:sp>
    </p:spTree>
    <p:extLst>
      <p:ext uri="{BB962C8B-B14F-4D97-AF65-F5344CB8AC3E}">
        <p14:creationId xmlns:p14="http://schemas.microsoft.com/office/powerpoint/2010/main" val="12000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avadinimo vietos rezervavimo ženklas 1">
            <a:extLst>
              <a:ext uri="{FF2B5EF4-FFF2-40B4-BE49-F238E27FC236}">
                <a16:creationId xmlns:a16="http://schemas.microsoft.com/office/drawing/2014/main" id="{53BC3CE7-7E49-4505-886B-A7B9E569AD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a:t>Spustelėję redaguokite stilių</a:t>
            </a:r>
          </a:p>
        </p:txBody>
      </p:sp>
      <p:sp>
        <p:nvSpPr>
          <p:cNvPr id="1027" name="Teksto vietos rezervavimo ženklas 2">
            <a:extLst>
              <a:ext uri="{FF2B5EF4-FFF2-40B4-BE49-F238E27FC236}">
                <a16:creationId xmlns:a16="http://schemas.microsoft.com/office/drawing/2014/main" id="{89D48290-794A-4603-915F-4688EF2570B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a:t>Spustelėkite, kad galėtumėte redaguoti šablono teksto stilius</a:t>
            </a:r>
          </a:p>
          <a:p>
            <a:pPr lvl="1"/>
            <a:r>
              <a:rPr lang="lt-LT" altLang="lt-LT"/>
              <a:t>Antras lygis</a:t>
            </a:r>
          </a:p>
          <a:p>
            <a:pPr lvl="2"/>
            <a:r>
              <a:rPr lang="lt-LT" altLang="lt-LT"/>
              <a:t>Trečias lygis</a:t>
            </a:r>
          </a:p>
          <a:p>
            <a:pPr lvl="3"/>
            <a:r>
              <a:rPr lang="lt-LT" altLang="lt-LT"/>
              <a:t>Ketvirtas lygis</a:t>
            </a:r>
          </a:p>
          <a:p>
            <a:pPr lvl="4"/>
            <a:r>
              <a:rPr lang="lt-LT" altLang="lt-LT"/>
              <a:t>Penktas lygis</a:t>
            </a:r>
          </a:p>
        </p:txBody>
      </p:sp>
      <p:sp>
        <p:nvSpPr>
          <p:cNvPr id="4" name="Datos vietos rezervavimo ženklas 3">
            <a:extLst>
              <a:ext uri="{FF2B5EF4-FFF2-40B4-BE49-F238E27FC236}">
                <a16:creationId xmlns:a16="http://schemas.microsoft.com/office/drawing/2014/main" id="{305CCA69-A69C-4880-9A1E-0938FC7A0D5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7B7E853-B962-4EA7-89C1-9C2691949988}" type="datetimeFigureOut">
              <a:rPr lang="en-US"/>
              <a:pPr>
                <a:defRPr/>
              </a:pPr>
              <a:t>3/8/2022</a:t>
            </a:fld>
            <a:endParaRPr lang="en-US"/>
          </a:p>
        </p:txBody>
      </p:sp>
      <p:sp>
        <p:nvSpPr>
          <p:cNvPr id="5" name="Poraštės vietos rezervavimo ženklas 4">
            <a:extLst>
              <a:ext uri="{FF2B5EF4-FFF2-40B4-BE49-F238E27FC236}">
                <a16:creationId xmlns:a16="http://schemas.microsoft.com/office/drawing/2014/main" id="{2D660D3D-64CC-4A5A-AF10-512D80D2B7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kaidrės numerio vietos rezervavimo ženklas 5">
            <a:extLst>
              <a:ext uri="{FF2B5EF4-FFF2-40B4-BE49-F238E27FC236}">
                <a16:creationId xmlns:a16="http://schemas.microsoft.com/office/drawing/2014/main" id="{82CF408C-9DEA-4935-BC7B-B4E6DB17FB2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6197183-B779-4D62-8DE6-19FB16C82F4F}" type="slidenum">
              <a:rPr lang="en-US" altLang="lt-LT"/>
              <a:pPr/>
              <a:t>‹#›</a:t>
            </a:fld>
            <a:endParaRPr lang="en-US" alt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sinodas.katalikai.l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84;gf8f2973f53_0_11">
            <a:extLst>
              <a:ext uri="{FF2B5EF4-FFF2-40B4-BE49-F238E27FC236}">
                <a16:creationId xmlns:a16="http://schemas.microsoft.com/office/drawing/2014/main" id="{FA8F943F-2611-46FB-B914-A078D06C70B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962025"/>
            <a:ext cx="5715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86A64018-53E4-4FF1-9857-8D266ADBF8ED}"/>
              </a:ext>
            </a:extLst>
          </p:cNvPr>
          <p:cNvPicPr>
            <a:picLocks noChangeAspect="1"/>
          </p:cNvPicPr>
          <p:nvPr/>
        </p:nvPicPr>
        <p:blipFill rotWithShape="1">
          <a:blip r:embed="rId3">
            <a:extLst>
              <a:ext uri="{28A0092B-C50C-407E-A947-70E740481C1C}">
                <a14:useLocalDpi xmlns:a14="http://schemas.microsoft.com/office/drawing/2010/main" val="0"/>
              </a:ext>
            </a:extLst>
          </a:blip>
          <a:srcRect t="14631" b="28579"/>
          <a:stretch/>
        </p:blipFill>
        <p:spPr>
          <a:xfrm>
            <a:off x="394582" y="508783"/>
            <a:ext cx="8354833" cy="2431664"/>
          </a:xfrm>
          <a:prstGeom prst="rect">
            <a:avLst/>
          </a:prstGeom>
        </p:spPr>
      </p:pic>
      <p:sp>
        <p:nvSpPr>
          <p:cNvPr id="14339" name="Turinio vietos rezervavimo ženklas 2">
            <a:extLst>
              <a:ext uri="{FF2B5EF4-FFF2-40B4-BE49-F238E27FC236}">
                <a16:creationId xmlns:a16="http://schemas.microsoft.com/office/drawing/2014/main" id="{B58D059E-8811-4E75-AE51-941C45B072F2}"/>
              </a:ext>
            </a:extLst>
          </p:cNvPr>
          <p:cNvSpPr>
            <a:spLocks noGrp="1" noChangeArrowheads="1"/>
          </p:cNvSpPr>
          <p:nvPr>
            <p:ph idx="1"/>
          </p:nvPr>
        </p:nvSpPr>
        <p:spPr>
          <a:xfrm>
            <a:off x="394582" y="3134631"/>
            <a:ext cx="8354833" cy="3214585"/>
          </a:xfrm>
        </p:spPr>
        <p:txBody>
          <a:bodyPr anchor="t">
            <a:normAutofit fontScale="85000" lnSpcReduction="10000"/>
          </a:bodyPr>
          <a:lstStyle/>
          <a:p>
            <a:pPr marL="0" indent="0" eaLnBrk="1" hangingPunct="1">
              <a:lnSpc>
                <a:spcPct val="140000"/>
              </a:lnSpc>
              <a:buFont typeface="Arial" panose="020B0604020202020204" pitchFamily="34" charset="0"/>
              <a:buNone/>
            </a:pPr>
            <a:r>
              <a:rPr lang="lt-LT" altLang="lt-LT" sz="3300" dirty="0">
                <a:latin typeface="Antonio Bold" charset="-70"/>
              </a:rPr>
              <a:t>„Priartėti vienas prie kito, išsakyti savo nuomonę, išklausyti vienas kitą, bandyti suprasti vienas kitą, pažvelgti vienas į kitą, pažinti vienas kitą, bandyti suprasti vienas kitą, ieškoti sąlyčio taškų - visa tai telpa žodyje </a:t>
            </a:r>
            <a:r>
              <a:rPr lang="lt-LT" altLang="lt-LT" sz="3300" b="1" dirty="0">
                <a:latin typeface="Antonio Bold" charset="-70"/>
              </a:rPr>
              <a:t>dialogas.“</a:t>
            </a:r>
          </a:p>
          <a:p>
            <a:pPr marL="0" indent="0" algn="r" eaLnBrk="1" hangingPunct="1">
              <a:buFont typeface="Arial" panose="020B0604020202020204" pitchFamily="34" charset="0"/>
              <a:buNone/>
            </a:pPr>
            <a:r>
              <a:rPr lang="lt-LT" altLang="lt-LT" sz="2200" i="1" dirty="0">
                <a:latin typeface="Antonio Bold" charset="-70"/>
              </a:rPr>
              <a:t>Enciklika „</a:t>
            </a:r>
            <a:r>
              <a:rPr lang="lt-LT" altLang="lt-LT" sz="2200" i="1" dirty="0" err="1">
                <a:latin typeface="Antonio Bold" charset="-70"/>
              </a:rPr>
              <a:t>Fratelli</a:t>
            </a:r>
            <a:r>
              <a:rPr lang="lt-LT" altLang="lt-LT" sz="2200" i="1" dirty="0">
                <a:latin typeface="Antonio Bold" charset="-70"/>
              </a:rPr>
              <a:t> </a:t>
            </a:r>
            <a:r>
              <a:rPr lang="lt-LT" altLang="lt-LT" sz="2200" i="1" dirty="0" err="1">
                <a:latin typeface="Antonio Bold" charset="-70"/>
              </a:rPr>
              <a:t>tutti</a:t>
            </a:r>
            <a:r>
              <a:rPr lang="lt-LT" altLang="lt-LT" sz="2200" i="1" dirty="0">
                <a:latin typeface="Antonio Bold" charset="-70"/>
              </a:rPr>
              <a:t>“, 198</a:t>
            </a:r>
          </a:p>
          <a:p>
            <a:pPr marL="0" indent="0" eaLnBrk="1" hangingPunct="1">
              <a:buFont typeface="Arial" panose="020B0604020202020204" pitchFamily="34" charset="0"/>
              <a:buNone/>
            </a:pPr>
            <a:endParaRPr lang="lt-LT" altLang="lt-LT" sz="1400" b="1" dirty="0">
              <a:latin typeface="Antonio Bold" charset="-70"/>
            </a:endParaRPr>
          </a:p>
        </p:txBody>
      </p:sp>
      <p:sp>
        <p:nvSpPr>
          <p:cNvPr id="74" name="Rectangle 73">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51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75D7CFCD-5ACB-48C3-8B90-C513C22754FB}"/>
              </a:ext>
            </a:extLst>
          </p:cNvPr>
          <p:cNvPicPr>
            <a:picLocks noChangeAspect="1"/>
          </p:cNvPicPr>
          <p:nvPr/>
        </p:nvPicPr>
        <p:blipFill rotWithShape="1">
          <a:blip r:embed="rId2">
            <a:extLst>
              <a:ext uri="{28A0092B-C50C-407E-A947-70E740481C1C}">
                <a14:useLocalDpi xmlns:a14="http://schemas.microsoft.com/office/drawing/2010/main" val="0"/>
              </a:ext>
            </a:extLst>
          </a:blip>
          <a:srcRect r="10749"/>
          <a:stretch/>
        </p:blipFill>
        <p:spPr>
          <a:xfrm>
            <a:off x="0" y="18458"/>
            <a:ext cx="9144000" cy="6840782"/>
          </a:xfrm>
          <a:prstGeom prst="rect">
            <a:avLst/>
          </a:prstGeom>
        </p:spPr>
      </p:pic>
      <p:sp>
        <p:nvSpPr>
          <p:cNvPr id="7" name="TextBox 6">
            <a:extLst>
              <a:ext uri="{FF2B5EF4-FFF2-40B4-BE49-F238E27FC236}">
                <a16:creationId xmlns:a16="http://schemas.microsoft.com/office/drawing/2014/main" id="{9A7C5A77-DBF0-4057-86FC-D2FC05ABF44F}"/>
              </a:ext>
            </a:extLst>
          </p:cNvPr>
          <p:cNvSpPr txBox="1"/>
          <p:nvPr/>
        </p:nvSpPr>
        <p:spPr>
          <a:xfrm>
            <a:off x="107504" y="27485"/>
            <a:ext cx="8709178" cy="809228"/>
          </a:xfrm>
          <a:prstGeom prst="rect">
            <a:avLst/>
          </a:prstGeom>
        </p:spPr>
        <p:txBody>
          <a:bodyPr vert="horz" lIns="91440" tIns="45720" rIns="91440" bIns="45720" rtlCol="0" anchor="ctr">
            <a:normAutofit fontScale="92500"/>
          </a:bodyPr>
          <a:lstStyle/>
          <a:p>
            <a:pPr marL="0" indent="0" eaLnBrk="1" hangingPunct="1">
              <a:lnSpc>
                <a:spcPct val="90000"/>
              </a:lnSpc>
              <a:spcAft>
                <a:spcPts val="600"/>
              </a:spcAft>
            </a:pPr>
            <a:r>
              <a:rPr lang="lt-LT" altLang="lt-LT" sz="3200" b="1" dirty="0">
                <a:solidFill>
                  <a:srgbClr val="55352A"/>
                </a:solidFill>
                <a:latin typeface="Antonio Bold"/>
                <a:ea typeface="+mj-ea"/>
                <a:cs typeface="+mj-cs"/>
              </a:rPr>
              <a:t>Ko moko Kristaus ir svetimtautės moters dialogas:</a:t>
            </a:r>
            <a:endParaRPr lang="en-US" altLang="lt-LT" sz="3200" b="1" dirty="0">
              <a:solidFill>
                <a:srgbClr val="55352A"/>
              </a:solidFill>
              <a:latin typeface="Antonio Bold"/>
              <a:ea typeface="+mj-ea"/>
              <a:cs typeface="+mj-cs"/>
            </a:endParaRPr>
          </a:p>
        </p:txBody>
      </p:sp>
      <p:sp>
        <p:nvSpPr>
          <p:cNvPr id="12291" name="Turinio vietos rezervavimo ženklas 2">
            <a:extLst>
              <a:ext uri="{FF2B5EF4-FFF2-40B4-BE49-F238E27FC236}">
                <a16:creationId xmlns:a16="http://schemas.microsoft.com/office/drawing/2014/main" id="{1006BAD6-56D0-4DB8-B206-3BF2F7B315B8}"/>
              </a:ext>
            </a:extLst>
          </p:cNvPr>
          <p:cNvSpPr>
            <a:spLocks noGrp="1" noChangeArrowheads="1"/>
          </p:cNvSpPr>
          <p:nvPr>
            <p:ph idx="1"/>
          </p:nvPr>
        </p:nvSpPr>
        <p:spPr>
          <a:xfrm>
            <a:off x="130408" y="836713"/>
            <a:ext cx="8277130" cy="3843666"/>
          </a:xfrm>
        </p:spPr>
        <p:txBody>
          <a:bodyPr vert="horz" lIns="91440" tIns="45720" rIns="91440" bIns="45720" rtlCol="0">
            <a:noAutofit/>
          </a:bodyPr>
          <a:lstStyle/>
          <a:p>
            <a:pPr defTabSz="914400" eaLnBrk="1" hangingPunct="1"/>
            <a:r>
              <a:rPr lang="lt-LT" sz="2400" dirty="0">
                <a:solidFill>
                  <a:srgbClr val="55352A"/>
                </a:solidFill>
                <a:effectLst/>
                <a:latin typeface="Antonio Bold"/>
                <a:ea typeface="Calibri" panose="020F0502020204030204" pitchFamily="34" charset="0"/>
              </a:rPr>
              <a:t>Dialogą </a:t>
            </a:r>
            <a:r>
              <a:rPr lang="lt-LT" sz="2400" b="1" dirty="0">
                <a:solidFill>
                  <a:srgbClr val="55352A"/>
                </a:solidFill>
                <a:effectLst/>
                <a:latin typeface="Antonio Bold"/>
                <a:ea typeface="Calibri" panose="020F0502020204030204" pitchFamily="34" charset="0"/>
              </a:rPr>
              <a:t>pradeda Kristus. </a:t>
            </a:r>
          </a:p>
          <a:p>
            <a:pPr defTabSz="914400" eaLnBrk="1" hangingPunct="1"/>
            <a:r>
              <a:rPr lang="lt-LT" sz="2400" b="1" dirty="0">
                <a:solidFill>
                  <a:srgbClr val="55352A"/>
                </a:solidFill>
                <a:effectLst/>
                <a:latin typeface="Antonio Bold"/>
                <a:ea typeface="Calibri" panose="020F0502020204030204" pitchFamily="34" charset="0"/>
              </a:rPr>
              <a:t>Bendraujama</a:t>
            </a:r>
            <a:r>
              <a:rPr lang="lt-LT" sz="2400" dirty="0">
                <a:solidFill>
                  <a:srgbClr val="55352A"/>
                </a:solidFill>
                <a:effectLst/>
                <a:latin typeface="Antonio Bold"/>
                <a:ea typeface="Calibri" panose="020F0502020204030204" pitchFamily="34" charset="0"/>
              </a:rPr>
              <a:t> su svetimtaute ir netgi su moterimi. </a:t>
            </a:r>
          </a:p>
          <a:p>
            <a:pPr defTabSz="914400" eaLnBrk="1" hangingPunct="1"/>
            <a:r>
              <a:rPr lang="lt-LT" sz="2400" dirty="0">
                <a:solidFill>
                  <a:srgbClr val="55352A"/>
                </a:solidFill>
                <a:latin typeface="Antonio Bold"/>
                <a:ea typeface="Calibri" panose="020F0502020204030204" pitchFamily="34" charset="0"/>
              </a:rPr>
              <a:t>D</a:t>
            </a:r>
            <a:r>
              <a:rPr lang="lt-LT" sz="2400" dirty="0">
                <a:solidFill>
                  <a:srgbClr val="55352A"/>
                </a:solidFill>
                <a:effectLst/>
                <a:latin typeface="Antonio Bold"/>
                <a:ea typeface="Calibri" panose="020F0502020204030204" pitchFamily="34" charset="0"/>
              </a:rPr>
              <a:t>ialogo dalyvė – </a:t>
            </a:r>
            <a:r>
              <a:rPr lang="lt-LT" sz="2400" b="1" dirty="0">
                <a:solidFill>
                  <a:srgbClr val="55352A"/>
                </a:solidFill>
                <a:effectLst/>
                <a:latin typeface="Antonio Bold"/>
                <a:ea typeface="Calibri" panose="020F0502020204030204" pitchFamily="34" charset="0"/>
              </a:rPr>
              <a:t>nelaukta ir netikėta</a:t>
            </a:r>
            <a:r>
              <a:rPr lang="lt-LT" sz="2400" dirty="0">
                <a:solidFill>
                  <a:srgbClr val="55352A"/>
                </a:solidFill>
                <a:effectLst/>
                <a:latin typeface="Antonio Bold"/>
                <a:ea typeface="Calibri" panose="020F0502020204030204" pitchFamily="34" charset="0"/>
              </a:rPr>
              <a:t>. </a:t>
            </a:r>
          </a:p>
          <a:p>
            <a:pPr defTabSz="914400" eaLnBrk="1" hangingPunct="1"/>
            <a:r>
              <a:rPr lang="lt-LT" sz="2400" dirty="0">
                <a:solidFill>
                  <a:srgbClr val="55352A"/>
                </a:solidFill>
                <a:effectLst/>
                <a:latin typeface="Antonio Bold"/>
                <a:ea typeface="Calibri" panose="020F0502020204030204" pitchFamily="34" charset="0"/>
              </a:rPr>
              <a:t>Akivaizdi išankstinė abiejų pusių </a:t>
            </a:r>
            <a:r>
              <a:rPr lang="lt-LT" sz="2400" b="1" dirty="0">
                <a:solidFill>
                  <a:srgbClr val="55352A"/>
                </a:solidFill>
                <a:effectLst/>
                <a:latin typeface="Antonio Bold"/>
                <a:ea typeface="Calibri" panose="020F0502020204030204" pitchFamily="34" charset="0"/>
              </a:rPr>
              <a:t>pagarba</a:t>
            </a:r>
            <a:r>
              <a:rPr lang="lt-LT" sz="2400" dirty="0">
                <a:solidFill>
                  <a:srgbClr val="55352A"/>
                </a:solidFill>
                <a:effectLst/>
                <a:latin typeface="Antonio Bold"/>
                <a:ea typeface="Calibri" panose="020F0502020204030204" pitchFamily="34" charset="0"/>
              </a:rPr>
              <a:t>. </a:t>
            </a:r>
          </a:p>
          <a:p>
            <a:pPr defTabSz="914400" eaLnBrk="1" hangingPunct="1"/>
            <a:r>
              <a:rPr lang="lt-LT" sz="2400" b="1" dirty="0">
                <a:solidFill>
                  <a:srgbClr val="55352A"/>
                </a:solidFill>
                <a:effectLst/>
                <a:latin typeface="Antonio Bold"/>
                <a:ea typeface="Calibri" panose="020F0502020204030204" pitchFamily="34" charset="0"/>
              </a:rPr>
              <a:t>Kalbamasi </a:t>
            </a:r>
            <a:r>
              <a:rPr lang="lt-LT" sz="2400" dirty="0">
                <a:solidFill>
                  <a:srgbClr val="55352A"/>
                </a:solidFill>
                <a:effectLst/>
                <a:latin typeface="Antonio Bold"/>
                <a:ea typeface="Calibri" panose="020F0502020204030204" pitchFamily="34" charset="0"/>
              </a:rPr>
              <a:t>apie patirtį. </a:t>
            </a:r>
          </a:p>
          <a:p>
            <a:pPr defTabSz="914400" eaLnBrk="1" hangingPunct="1"/>
            <a:r>
              <a:rPr lang="lt-LT" sz="2400" b="1" dirty="0">
                <a:solidFill>
                  <a:srgbClr val="55352A"/>
                </a:solidFill>
                <a:effectLst/>
                <a:latin typeface="Antonio Bold"/>
                <a:ea typeface="Calibri" panose="020F0502020204030204" pitchFamily="34" charset="0"/>
              </a:rPr>
              <a:t>Laisvai klausinėjama </a:t>
            </a:r>
            <a:r>
              <a:rPr lang="lt-LT" sz="2400" dirty="0">
                <a:solidFill>
                  <a:srgbClr val="55352A"/>
                </a:solidFill>
                <a:effectLst/>
                <a:latin typeface="Antonio Bold"/>
                <a:ea typeface="Calibri" panose="020F0502020204030204" pitchFamily="34" charset="0"/>
              </a:rPr>
              <a:t>nesuprantamų dalykų.</a:t>
            </a:r>
          </a:p>
          <a:p>
            <a:pPr defTabSz="914400" eaLnBrk="1" hangingPunct="1"/>
            <a:r>
              <a:rPr lang="lt-LT" sz="2400" dirty="0">
                <a:solidFill>
                  <a:srgbClr val="55352A"/>
                </a:solidFill>
                <a:effectLst/>
                <a:latin typeface="Antonio Bold"/>
                <a:ea typeface="Calibri" panose="020F0502020204030204" pitchFamily="34" charset="0"/>
              </a:rPr>
              <a:t> Kantriai </a:t>
            </a:r>
            <a:r>
              <a:rPr lang="lt-LT" sz="2400" b="1" dirty="0">
                <a:solidFill>
                  <a:srgbClr val="55352A"/>
                </a:solidFill>
                <a:effectLst/>
                <a:latin typeface="Antonio Bold"/>
                <a:ea typeface="Calibri" panose="020F0502020204030204" pitchFamily="34" charset="0"/>
              </a:rPr>
              <a:t>atsakinėjama.</a:t>
            </a:r>
          </a:p>
          <a:p>
            <a:pPr defTabSz="914400" eaLnBrk="1" hangingPunct="1"/>
            <a:r>
              <a:rPr lang="lt-LT" sz="2400" dirty="0">
                <a:solidFill>
                  <a:srgbClr val="55352A"/>
                </a:solidFill>
                <a:effectLst/>
                <a:latin typeface="Antonio Bold"/>
                <a:ea typeface="Calibri" panose="020F0502020204030204" pitchFamily="34" charset="0"/>
              </a:rPr>
              <a:t> Nevengiama </a:t>
            </a:r>
            <a:r>
              <a:rPr lang="lt-LT" sz="2400" b="1" dirty="0">
                <a:solidFill>
                  <a:srgbClr val="55352A"/>
                </a:solidFill>
                <a:effectLst/>
                <a:latin typeface="Antonio Bold"/>
                <a:ea typeface="Calibri" panose="020F0502020204030204" pitchFamily="34" charset="0"/>
              </a:rPr>
              <a:t>tiesos.</a:t>
            </a:r>
          </a:p>
          <a:p>
            <a:pPr defTabSz="914400" eaLnBrk="1" hangingPunct="1"/>
            <a:r>
              <a:rPr lang="lt-LT" sz="2400" dirty="0">
                <a:solidFill>
                  <a:srgbClr val="55352A"/>
                </a:solidFill>
                <a:effectLst/>
                <a:latin typeface="Antonio Bold"/>
                <a:ea typeface="Calibri" panose="020F0502020204030204" pitchFamily="34" charset="0"/>
              </a:rPr>
              <a:t>Ji </a:t>
            </a:r>
            <a:r>
              <a:rPr lang="lt-LT" sz="2400" b="1" dirty="0">
                <a:solidFill>
                  <a:srgbClr val="55352A"/>
                </a:solidFill>
                <a:effectLst/>
                <a:latin typeface="Antonio Bold"/>
                <a:ea typeface="Calibri" panose="020F0502020204030204" pitchFamily="34" charset="0"/>
              </a:rPr>
              <a:t>pripažįstama. </a:t>
            </a:r>
          </a:p>
          <a:p>
            <a:pPr defTabSz="914400" eaLnBrk="1" hangingPunct="1"/>
            <a:r>
              <a:rPr lang="lt-LT" sz="2400" dirty="0">
                <a:solidFill>
                  <a:srgbClr val="55352A"/>
                </a:solidFill>
                <a:effectLst/>
                <a:latin typeface="Antonio Bold"/>
                <a:ea typeface="Calibri" panose="020F0502020204030204" pitchFamily="34" charset="0"/>
              </a:rPr>
              <a:t>Ji </a:t>
            </a:r>
            <a:r>
              <a:rPr lang="lt-LT" sz="2400" b="1" dirty="0">
                <a:solidFill>
                  <a:srgbClr val="55352A"/>
                </a:solidFill>
                <a:effectLst/>
                <a:latin typeface="Antonio Bold"/>
                <a:ea typeface="Calibri" panose="020F0502020204030204" pitchFamily="34" charset="0"/>
              </a:rPr>
              <a:t>perkeičia. </a:t>
            </a:r>
          </a:p>
          <a:p>
            <a:pPr defTabSz="914400" eaLnBrk="1" hangingPunct="1"/>
            <a:r>
              <a:rPr lang="lt-LT" sz="2400" dirty="0">
                <a:solidFill>
                  <a:srgbClr val="55352A"/>
                </a:solidFill>
                <a:effectLst/>
                <a:latin typeface="Antonio Bold"/>
                <a:ea typeface="Calibri" panose="020F0502020204030204" pitchFamily="34" charset="0"/>
              </a:rPr>
              <a:t>Šia </a:t>
            </a:r>
            <a:r>
              <a:rPr lang="lt-LT" sz="2400" b="1" dirty="0">
                <a:solidFill>
                  <a:srgbClr val="55352A"/>
                </a:solidFill>
                <a:effectLst/>
                <a:latin typeface="Antonio Bold"/>
                <a:ea typeface="Calibri" panose="020F0502020204030204" pitchFamily="34" charset="0"/>
              </a:rPr>
              <a:t>tiesa pasidalijama </a:t>
            </a:r>
            <a:r>
              <a:rPr lang="lt-LT" sz="2400" dirty="0">
                <a:solidFill>
                  <a:srgbClr val="55352A"/>
                </a:solidFill>
                <a:effectLst/>
                <a:latin typeface="Antonio Bold"/>
                <a:ea typeface="Calibri" panose="020F0502020204030204" pitchFamily="34" charset="0"/>
              </a:rPr>
              <a:t>su kitais.</a:t>
            </a:r>
          </a:p>
          <a:p>
            <a:pPr defTabSz="914400" eaLnBrk="1" hangingPunct="1"/>
            <a:r>
              <a:rPr lang="lt-LT" sz="2400" dirty="0">
                <a:solidFill>
                  <a:srgbClr val="55352A"/>
                </a:solidFill>
                <a:effectLst/>
                <a:latin typeface="Antonio Bold"/>
                <a:ea typeface="Calibri" panose="020F0502020204030204" pitchFamily="34" charset="0"/>
              </a:rPr>
              <a:t>Dialogas </a:t>
            </a:r>
            <a:r>
              <a:rPr lang="lt-LT" sz="2400" b="1" dirty="0">
                <a:solidFill>
                  <a:srgbClr val="55352A"/>
                </a:solidFill>
                <a:effectLst/>
                <a:latin typeface="Antonio Bold"/>
                <a:ea typeface="Calibri" panose="020F0502020204030204" pitchFamily="34" charset="0"/>
              </a:rPr>
              <a:t>išplinta. </a:t>
            </a:r>
          </a:p>
          <a:p>
            <a:pPr defTabSz="914400" eaLnBrk="1" hangingPunct="1"/>
            <a:r>
              <a:rPr lang="lt-LT" sz="2400" b="1" dirty="0">
                <a:solidFill>
                  <a:srgbClr val="55352A"/>
                </a:solidFill>
                <a:effectLst/>
                <a:latin typeface="Antonio Bold"/>
                <a:ea typeface="Calibri" panose="020F0502020204030204" pitchFamily="34" charset="0"/>
              </a:rPr>
              <a:t>Keičia </a:t>
            </a:r>
            <a:r>
              <a:rPr lang="lt-LT" sz="2400" dirty="0">
                <a:solidFill>
                  <a:srgbClr val="55352A"/>
                </a:solidFill>
                <a:effectLst/>
                <a:latin typeface="Antonio Bold"/>
                <a:ea typeface="Calibri" panose="020F0502020204030204" pitchFamily="34" charset="0"/>
              </a:rPr>
              <a:t>visuomenę. </a:t>
            </a:r>
          </a:p>
          <a:p>
            <a:pPr defTabSz="914400" eaLnBrk="1" hangingPunct="1"/>
            <a:r>
              <a:rPr lang="lt-LT" sz="2400" dirty="0">
                <a:solidFill>
                  <a:srgbClr val="55352A"/>
                </a:solidFill>
                <a:effectLst/>
                <a:latin typeface="Antonio Bold"/>
                <a:ea typeface="Calibri" panose="020F0502020204030204" pitchFamily="34" charset="0"/>
              </a:rPr>
              <a:t>Ir tai </a:t>
            </a:r>
            <a:r>
              <a:rPr lang="lt-LT" sz="2400" b="1" dirty="0">
                <a:solidFill>
                  <a:srgbClr val="55352A"/>
                </a:solidFill>
                <a:effectLst/>
                <a:latin typeface="Antonio Bold"/>
                <a:ea typeface="Calibri" panose="020F0502020204030204" pitchFamily="34" charset="0"/>
              </a:rPr>
              <a:t>dėl Kristaus </a:t>
            </a:r>
            <a:r>
              <a:rPr lang="lt-LT" sz="2400" dirty="0">
                <a:solidFill>
                  <a:srgbClr val="55352A"/>
                </a:solidFill>
                <a:effectLst/>
                <a:latin typeface="Antonio Bold"/>
                <a:ea typeface="Calibri" panose="020F0502020204030204" pitchFamily="34" charset="0"/>
              </a:rPr>
              <a:t>pirmojo užkalbinimo.</a:t>
            </a:r>
            <a:endParaRPr lang="en-US" altLang="lt-LT" sz="1800" i="1" dirty="0">
              <a:solidFill>
                <a:srgbClr val="55352A"/>
              </a:solidFill>
              <a:latin typeface="Antonio Bold"/>
            </a:endParaRPr>
          </a:p>
        </p:txBody>
      </p:sp>
      <p:pic>
        <p:nvPicPr>
          <p:cNvPr id="5" name="Paveikslėlis 4">
            <a:extLst>
              <a:ext uri="{FF2B5EF4-FFF2-40B4-BE49-F238E27FC236}">
                <a16:creationId xmlns:a16="http://schemas.microsoft.com/office/drawing/2014/main" id="{58DB640B-50E1-4166-88F8-F50179A9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730" y="3650948"/>
            <a:ext cx="2005617" cy="30189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4">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14" y="0"/>
            <a:ext cx="5653586"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B3CA8A5-D45A-4F8E-B43D-104283882509}"/>
              </a:ext>
            </a:extLst>
          </p:cNvPr>
          <p:cNvSpPr txBox="1"/>
          <p:nvPr/>
        </p:nvSpPr>
        <p:spPr>
          <a:xfrm>
            <a:off x="5076056" y="116632"/>
            <a:ext cx="3771730" cy="6741367"/>
          </a:xfrm>
          <a:prstGeom prst="rect">
            <a:avLst/>
          </a:prstGeom>
        </p:spPr>
        <p:txBody>
          <a:bodyPr vert="horz" lIns="91440" tIns="45720" rIns="91440" bIns="45720" rtlCol="0">
            <a:noAutofit/>
          </a:bodyPr>
          <a:lstStyle/>
          <a:p>
            <a:pPr algn="r" eaLnBrk="1" fontAlgn="auto" hangingPunct="1">
              <a:lnSpc>
                <a:spcPct val="110000"/>
              </a:lnSpc>
              <a:spcAft>
                <a:spcPts val="600"/>
              </a:spcAft>
              <a:defRPr/>
            </a:pPr>
            <a:r>
              <a:rPr lang="en-US" altLang="lt-LT" sz="2600" b="1" dirty="0" err="1">
                <a:solidFill>
                  <a:schemeClr val="tx2">
                    <a:lumMod val="50000"/>
                  </a:schemeClr>
                </a:solidFill>
                <a:latin typeface="Antonio Bold"/>
              </a:rPr>
              <a:t>Lietuviškas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neretai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kartojamas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posakis</a:t>
            </a:r>
            <a:r>
              <a:rPr lang="en-US" altLang="lt-LT" sz="2600" b="1" dirty="0">
                <a:solidFill>
                  <a:schemeClr val="tx2">
                    <a:lumMod val="50000"/>
                  </a:schemeClr>
                </a:solidFill>
                <a:latin typeface="Antonio Bold"/>
              </a:rPr>
              <a:t> </a:t>
            </a: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r>
              <a:rPr lang="en-US" altLang="lt-LT" sz="2600" b="1" dirty="0">
                <a:solidFill>
                  <a:schemeClr val="tx2">
                    <a:lumMod val="50000"/>
                  </a:schemeClr>
                </a:solidFill>
                <a:latin typeface="Antonio Bold"/>
              </a:rPr>
              <a:t>„</a:t>
            </a:r>
            <a:r>
              <a:rPr lang="en-US" altLang="lt-LT" sz="2600" b="1" dirty="0" err="1">
                <a:solidFill>
                  <a:schemeClr val="tx2">
                    <a:lumMod val="50000"/>
                  </a:schemeClr>
                </a:solidFill>
                <a:latin typeface="Antonio Bold"/>
              </a:rPr>
              <a:t>Duok</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durniui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kelią</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nerodo</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pagarbos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kitai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pusei</a:t>
            </a:r>
            <a:r>
              <a:rPr lang="en-US" altLang="lt-LT" sz="2600" b="1" dirty="0">
                <a:solidFill>
                  <a:schemeClr val="tx2">
                    <a:lumMod val="50000"/>
                  </a:schemeClr>
                </a:solidFill>
                <a:latin typeface="Antonio Bold"/>
              </a:rPr>
              <a:t>. </a:t>
            </a: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r>
              <a:rPr lang="en-US" altLang="lt-LT" sz="2600" b="1" dirty="0" err="1">
                <a:solidFill>
                  <a:schemeClr val="tx2">
                    <a:lumMod val="50000"/>
                  </a:schemeClr>
                </a:solidFill>
                <a:latin typeface="Antonio Bold"/>
              </a:rPr>
              <a:t>Pataikavimas</a:t>
            </a:r>
            <a:r>
              <a:rPr lang="en-US" altLang="lt-LT" sz="2600" b="1" dirty="0">
                <a:solidFill>
                  <a:schemeClr val="tx2">
                    <a:lumMod val="50000"/>
                  </a:schemeClr>
                </a:solidFill>
                <a:latin typeface="Antonio Bold"/>
              </a:rPr>
              <a:t>, </a:t>
            </a: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r>
              <a:rPr lang="en-US" altLang="lt-LT" sz="2600" b="1" dirty="0" err="1">
                <a:solidFill>
                  <a:schemeClr val="tx2">
                    <a:lumMod val="50000"/>
                  </a:schemeClr>
                </a:solidFill>
                <a:latin typeface="Antonio Bold"/>
              </a:rPr>
              <a:t>noras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įtikti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ir</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patikti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yra</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dialogo</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karikatūra</a:t>
            </a:r>
            <a:r>
              <a:rPr lang="en-US" altLang="lt-LT" sz="2600" b="1" dirty="0">
                <a:solidFill>
                  <a:schemeClr val="tx2">
                    <a:lumMod val="50000"/>
                  </a:schemeClr>
                </a:solidFill>
                <a:latin typeface="Antonio Bold"/>
              </a:rPr>
              <a:t>. </a:t>
            </a: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endParaRPr lang="lt-LT" altLang="lt-LT" sz="2600" b="1" dirty="0">
              <a:solidFill>
                <a:schemeClr val="tx2">
                  <a:lumMod val="50000"/>
                </a:schemeClr>
              </a:solidFill>
              <a:latin typeface="Antonio Bold"/>
            </a:endParaRPr>
          </a:p>
          <a:p>
            <a:pPr algn="r" eaLnBrk="1" fontAlgn="auto" hangingPunct="1">
              <a:lnSpc>
                <a:spcPct val="110000"/>
              </a:lnSpc>
              <a:spcAft>
                <a:spcPts val="600"/>
              </a:spcAft>
              <a:defRPr/>
            </a:pPr>
            <a:r>
              <a:rPr lang="en-US" altLang="lt-LT" sz="2600" b="1" dirty="0" err="1">
                <a:solidFill>
                  <a:schemeClr val="tx2">
                    <a:lumMod val="50000"/>
                  </a:schemeClr>
                </a:solidFill>
                <a:latin typeface="Antonio Bold"/>
              </a:rPr>
              <a:t>Nutylėjimai</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savo</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nuomonės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nepasakymas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ar</a:t>
            </a:r>
            <a:r>
              <a:rPr lang="en-US" altLang="lt-LT" sz="2600" b="1" dirty="0">
                <a:solidFill>
                  <a:schemeClr val="tx2">
                    <a:lumMod val="50000"/>
                  </a:schemeClr>
                </a:solidFill>
                <a:latin typeface="Antonio Bold"/>
              </a:rPr>
              <a:t> net </a:t>
            </a:r>
            <a:r>
              <a:rPr lang="en-US" altLang="lt-LT" sz="2600" b="1" dirty="0" err="1">
                <a:solidFill>
                  <a:schemeClr val="tx2">
                    <a:lumMod val="50000"/>
                  </a:schemeClr>
                </a:solidFill>
                <a:latin typeface="Antonio Bold"/>
              </a:rPr>
              <a:t>melavimas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pagarbos</a:t>
            </a:r>
            <a:r>
              <a:rPr lang="en-US" altLang="lt-LT" sz="2600" b="1" dirty="0">
                <a:solidFill>
                  <a:schemeClr val="tx2">
                    <a:lumMod val="50000"/>
                  </a:schemeClr>
                </a:solidFill>
                <a:latin typeface="Antonio Bold"/>
              </a:rPr>
              <a:t> </a:t>
            </a:r>
            <a:r>
              <a:rPr lang="en-US" altLang="lt-LT" sz="2600" b="1" dirty="0" err="1">
                <a:solidFill>
                  <a:schemeClr val="tx2">
                    <a:lumMod val="50000"/>
                  </a:schemeClr>
                </a:solidFill>
                <a:latin typeface="Antonio Bold"/>
              </a:rPr>
              <a:t>nerodo</a:t>
            </a:r>
            <a:r>
              <a:rPr lang="en-US" altLang="lt-LT" sz="2600" b="1" dirty="0">
                <a:solidFill>
                  <a:schemeClr val="tx2">
                    <a:lumMod val="50000"/>
                  </a:schemeClr>
                </a:solidFill>
                <a:latin typeface="Antonio Bold"/>
              </a:rPr>
              <a:t>. </a:t>
            </a:r>
          </a:p>
        </p:txBody>
      </p:sp>
      <p:pic>
        <p:nvPicPr>
          <p:cNvPr id="2" name="Paveikslėlis 1">
            <a:extLst>
              <a:ext uri="{FF2B5EF4-FFF2-40B4-BE49-F238E27FC236}">
                <a16:creationId xmlns:a16="http://schemas.microsoft.com/office/drawing/2014/main" id="{DF96351C-00E3-40F8-8A1A-BE5BD7D62C78}"/>
              </a:ext>
            </a:extLst>
          </p:cNvPr>
          <p:cNvPicPr>
            <a:picLocks noChangeAspect="1"/>
          </p:cNvPicPr>
          <p:nvPr/>
        </p:nvPicPr>
        <p:blipFill>
          <a:blip r:embed="rId2"/>
          <a:stretch>
            <a:fillRect/>
          </a:stretch>
        </p:blipFill>
        <p:spPr>
          <a:xfrm>
            <a:off x="320622" y="234419"/>
            <a:ext cx="4791871" cy="3194581"/>
          </a:xfrm>
          <a:prstGeom prst="rect">
            <a:avLst/>
          </a:prstGeom>
        </p:spPr>
      </p:pic>
      <p:sp>
        <p:nvSpPr>
          <p:cNvPr id="7" name="TextBox 6">
            <a:extLst>
              <a:ext uri="{FF2B5EF4-FFF2-40B4-BE49-F238E27FC236}">
                <a16:creationId xmlns:a16="http://schemas.microsoft.com/office/drawing/2014/main" id="{876F0952-33F8-4242-86A4-85F73F4C17FA}"/>
              </a:ext>
            </a:extLst>
          </p:cNvPr>
          <p:cNvSpPr txBox="1"/>
          <p:nvPr/>
        </p:nvSpPr>
        <p:spPr>
          <a:xfrm>
            <a:off x="417118" y="3909397"/>
            <a:ext cx="3123722" cy="5864076"/>
          </a:xfrm>
          <a:prstGeom prst="rect">
            <a:avLst/>
          </a:prstGeom>
        </p:spPr>
        <p:txBody>
          <a:bodyPr vert="horz" lIns="91440" tIns="45720" rIns="91440" bIns="45720" rtlCol="0">
            <a:normAutofit/>
          </a:bodyPr>
          <a:lstStyle/>
          <a:p>
            <a:pPr eaLnBrk="1" fontAlgn="auto" hangingPunct="1">
              <a:lnSpc>
                <a:spcPct val="90000"/>
              </a:lnSpc>
              <a:spcAft>
                <a:spcPts val="600"/>
              </a:spcAft>
              <a:defRPr/>
            </a:pPr>
            <a:r>
              <a:rPr lang="en-US" altLang="lt-LT" sz="2800" dirty="0" err="1">
                <a:solidFill>
                  <a:schemeClr val="tx2">
                    <a:lumMod val="50000"/>
                  </a:schemeClr>
                </a:solidFill>
                <a:latin typeface="Antonio Bold"/>
              </a:rPr>
              <a:t>Dialoge</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esminis</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žodis</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yra</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įsiklausymas</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Stengiantis</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išgirsti</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Ir</a:t>
            </a:r>
            <a:r>
              <a:rPr lang="en-US" altLang="lt-LT" sz="2800" dirty="0">
                <a:solidFill>
                  <a:schemeClr val="tx2">
                    <a:lumMod val="50000"/>
                  </a:schemeClr>
                </a:solidFill>
                <a:latin typeface="Antonio Bold"/>
              </a:rPr>
              <a:t> </a:t>
            </a:r>
            <a:r>
              <a:rPr lang="en-US" altLang="lt-LT" sz="2800" dirty="0" err="1">
                <a:solidFill>
                  <a:schemeClr val="tx2">
                    <a:lumMod val="50000"/>
                  </a:schemeClr>
                </a:solidFill>
                <a:latin typeface="Antonio Bold"/>
              </a:rPr>
              <a:t>suprasti</a:t>
            </a:r>
            <a:r>
              <a:rPr lang="en-US" altLang="lt-LT" sz="2800" dirty="0">
                <a:solidFill>
                  <a:schemeClr val="tx2">
                    <a:lumMod val="50000"/>
                  </a:schemeClr>
                </a:solidFill>
                <a:latin typeface="Antonio Bold"/>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3" name="Turinio vietos rezervavimo ženklas 2">
            <a:extLst>
              <a:ext uri="{FF2B5EF4-FFF2-40B4-BE49-F238E27FC236}">
                <a16:creationId xmlns:a16="http://schemas.microsoft.com/office/drawing/2014/main" id="{F561ECE3-2D97-4311-A239-315AA5DA8047}"/>
              </a:ext>
            </a:extLst>
          </p:cNvPr>
          <p:cNvSpPr>
            <a:spLocks noGrp="1" noChangeArrowheads="1"/>
          </p:cNvSpPr>
          <p:nvPr>
            <p:ph idx="1"/>
          </p:nvPr>
        </p:nvSpPr>
        <p:spPr>
          <a:xfrm>
            <a:off x="395536" y="3884452"/>
            <a:ext cx="8119814" cy="2856916"/>
          </a:xfrm>
        </p:spPr>
        <p:txBody>
          <a:bodyPr anchor="ctr">
            <a:noAutofit/>
          </a:bodyPr>
          <a:lstStyle/>
          <a:p>
            <a:pPr marL="0" indent="0" eaLnBrk="1" hangingPunct="1">
              <a:buFont typeface="Arial" panose="020B0604020202020204" pitchFamily="34" charset="0"/>
              <a:buNone/>
            </a:pPr>
            <a:r>
              <a:rPr lang="lt-LT" altLang="lt-LT" sz="2400" dirty="0">
                <a:latin typeface="Antonio Bold" charset="-70"/>
              </a:rPr>
              <a:t>Taip jis atgaus patikimumą ir veiksmingumą. Tik taip galės įveikti būsimus iššūkius. Tam </a:t>
            </a:r>
            <a:r>
              <a:rPr lang="lt-LT" altLang="lt-LT" sz="2400" b="1" dirty="0">
                <a:latin typeface="Antonio Bold" charset="-70"/>
              </a:rPr>
              <a:t>žmonija turi susivienyti </a:t>
            </a:r>
            <a:r>
              <a:rPr lang="lt-LT" altLang="lt-LT" sz="2400" dirty="0">
                <a:latin typeface="Antonio Bold" charset="-70"/>
              </a:rPr>
              <a:t>kaip viena didelė šeima. </a:t>
            </a:r>
          </a:p>
          <a:p>
            <a:pPr marL="0" indent="0" eaLnBrk="1" hangingPunct="1">
              <a:buFont typeface="Arial" panose="020B0604020202020204" pitchFamily="34" charset="0"/>
              <a:buNone/>
            </a:pPr>
            <a:r>
              <a:rPr lang="lt-LT" altLang="lt-LT" sz="2400" dirty="0">
                <a:latin typeface="Antonio Bold" charset="-70"/>
              </a:rPr>
              <a:t>Remdamasi skirtingais požiūriais, ji turi sugebėti </a:t>
            </a:r>
            <a:r>
              <a:rPr lang="lt-LT" altLang="lt-LT" sz="2400" b="1" dirty="0">
                <a:latin typeface="Antonio Bold" charset="-70"/>
              </a:rPr>
              <a:t>rasti bendrus sprendimus visų labui</a:t>
            </a:r>
            <a:r>
              <a:rPr lang="lt-LT" altLang="lt-LT" sz="2400" dirty="0">
                <a:latin typeface="Antonio Bold" charset="-70"/>
              </a:rPr>
              <a:t>. Tam reikia abipusio pasitikėjimo ir noro užmegzti dialogą.</a:t>
            </a:r>
          </a:p>
        </p:txBody>
      </p:sp>
      <p:pic>
        <p:nvPicPr>
          <p:cNvPr id="4" name="Paveikslėlis 3">
            <a:extLst>
              <a:ext uri="{FF2B5EF4-FFF2-40B4-BE49-F238E27FC236}">
                <a16:creationId xmlns:a16="http://schemas.microsoft.com/office/drawing/2014/main" id="{4C082C4A-681F-4F4A-9CEF-21B024C36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505" y="249810"/>
            <a:ext cx="4563210" cy="3046842"/>
          </a:xfrm>
          <a:prstGeom prst="rect">
            <a:avLst/>
          </a:prstGeom>
        </p:spPr>
      </p:pic>
      <p:sp>
        <p:nvSpPr>
          <p:cNvPr id="9" name="TextBox 8">
            <a:extLst>
              <a:ext uri="{FF2B5EF4-FFF2-40B4-BE49-F238E27FC236}">
                <a16:creationId xmlns:a16="http://schemas.microsoft.com/office/drawing/2014/main" id="{B7B3A90B-A244-4CC8-A04D-956B1A373941}"/>
              </a:ext>
            </a:extLst>
          </p:cNvPr>
          <p:cNvSpPr txBox="1"/>
          <p:nvPr/>
        </p:nvSpPr>
        <p:spPr>
          <a:xfrm>
            <a:off x="414873" y="545316"/>
            <a:ext cx="4013111" cy="2677656"/>
          </a:xfrm>
          <a:prstGeom prst="rect">
            <a:avLst/>
          </a:prstGeom>
          <a:noFill/>
        </p:spPr>
        <p:txBody>
          <a:bodyPr wrap="square">
            <a:spAutoFit/>
          </a:bodyPr>
          <a:lstStyle/>
          <a:p>
            <a:pPr marL="0" indent="0" eaLnBrk="1" hangingPunct="1">
              <a:buFont typeface="Arial" panose="020B0604020202020204" pitchFamily="34" charset="0"/>
              <a:buNone/>
            </a:pPr>
            <a:r>
              <a:rPr lang="lt-LT" altLang="lt-LT" sz="2400" dirty="0">
                <a:latin typeface="Antonio Bold" charset="-70"/>
              </a:rPr>
              <a:t>Dialogas Bažnyčioje, su visuomene ir su nepriklausančiais Katalikų Bažnyčiai yra daugiašalis. Jis </a:t>
            </a:r>
            <a:r>
              <a:rPr lang="lt-LT" altLang="lt-LT" sz="2400" b="1" dirty="0">
                <a:latin typeface="Antonio Bold" charset="-70"/>
              </a:rPr>
              <a:t>turi iš tiesų įtraukti</a:t>
            </a:r>
            <a:r>
              <a:rPr lang="lt-LT" altLang="lt-LT" sz="2400" dirty="0">
                <a:latin typeface="Antonio Bold" charset="-70"/>
              </a:rPr>
              <a:t>. Ne trinti, bet stiprinti mūsų istorinę įvairovę.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02D2E202-0670-44C9-B9B5-50B450FFD7E4}"/>
              </a:ext>
            </a:extLst>
          </p:cNvPr>
          <p:cNvSpPr>
            <a:spLocks noGrp="1"/>
          </p:cNvSpPr>
          <p:nvPr>
            <p:ph idx="1"/>
          </p:nvPr>
        </p:nvSpPr>
        <p:spPr>
          <a:xfrm>
            <a:off x="251520" y="332656"/>
            <a:ext cx="8892479" cy="4608512"/>
          </a:xfrm>
        </p:spPr>
        <p:txBody>
          <a:bodyPr>
            <a:noAutofit/>
          </a:bodyPr>
          <a:lstStyle/>
          <a:p>
            <a:pPr marL="0" indent="0">
              <a:buNone/>
            </a:pPr>
            <a:r>
              <a:rPr lang="lt-LT" sz="2800" dirty="0">
                <a:latin typeface="Antonio Bold"/>
              </a:rPr>
              <a:t>„Yra pavojus, kad </a:t>
            </a:r>
            <a:r>
              <a:rPr lang="lt-LT" sz="2800" b="1" dirty="0">
                <a:latin typeface="Antonio Bold"/>
              </a:rPr>
              <a:t>be brolystės </a:t>
            </a:r>
            <a:r>
              <a:rPr lang="lt-LT" sz="2800" dirty="0">
                <a:latin typeface="Antonio Bold"/>
              </a:rPr>
              <a:t>mūsų religijos liks vien </a:t>
            </a:r>
            <a:r>
              <a:rPr lang="lt-LT" sz="2800" b="1" dirty="0">
                <a:latin typeface="Antonio Bold"/>
              </a:rPr>
              <a:t>tušti žodžiai</a:t>
            </a:r>
            <a:r>
              <a:rPr lang="lt-LT" sz="2800" dirty="0">
                <a:latin typeface="Antonio Bold"/>
              </a:rPr>
              <a:t>, taip ir netapdami kūnu konkrečiose gyvenimo aplinkybėse.“</a:t>
            </a:r>
          </a:p>
          <a:p>
            <a:pPr marL="0" indent="0">
              <a:buNone/>
            </a:pPr>
            <a:r>
              <a:rPr lang="lt-LT" sz="1600" i="1" dirty="0">
                <a:latin typeface="Antonio Bold"/>
              </a:rPr>
              <a:t>(</a:t>
            </a:r>
            <a:r>
              <a:rPr lang="lt-LT" sz="1600" i="1" dirty="0" err="1">
                <a:latin typeface="Antonio Bold"/>
              </a:rPr>
              <a:t>Shahrzad</a:t>
            </a:r>
            <a:r>
              <a:rPr lang="lt-LT" sz="1600" i="1" dirty="0">
                <a:latin typeface="Antonio Bold"/>
              </a:rPr>
              <a:t> </a:t>
            </a:r>
            <a:r>
              <a:rPr lang="lt-LT" sz="1600" i="1" dirty="0" err="1">
                <a:latin typeface="Antonio Bold"/>
              </a:rPr>
              <a:t>Houshmand</a:t>
            </a:r>
            <a:r>
              <a:rPr lang="lt-LT" sz="1600" i="1" dirty="0">
                <a:latin typeface="Antonio Bold"/>
              </a:rPr>
              <a:t> </a:t>
            </a:r>
            <a:r>
              <a:rPr lang="lt-LT" sz="1600" i="1" dirty="0" err="1">
                <a:latin typeface="Antonio Bold"/>
              </a:rPr>
              <a:t>Zadeh</a:t>
            </a:r>
            <a:r>
              <a:rPr lang="lt-LT" sz="1600" i="1" dirty="0">
                <a:latin typeface="Antonio Bold"/>
              </a:rPr>
              <a:t>, 2020 m. spalio 3 d.)</a:t>
            </a:r>
          </a:p>
          <a:p>
            <a:pPr marL="0" indent="0">
              <a:buNone/>
            </a:pPr>
            <a:endParaRPr lang="lt-LT" sz="1600" i="1" dirty="0">
              <a:latin typeface="Antonio Bold"/>
            </a:endParaRPr>
          </a:p>
          <a:p>
            <a:pPr marL="0" indent="0">
              <a:buNone/>
            </a:pPr>
            <a:r>
              <a:rPr lang="lt-LT" sz="2800" dirty="0">
                <a:latin typeface="Antonio Bold"/>
              </a:rPr>
              <a:t> </a:t>
            </a:r>
          </a:p>
          <a:p>
            <a:pPr marL="0" indent="0">
              <a:buNone/>
            </a:pPr>
            <a:endParaRPr lang="lt-LT" sz="2800" dirty="0">
              <a:latin typeface="Antonio Bold"/>
            </a:endParaRPr>
          </a:p>
          <a:p>
            <a:pPr marL="0" indent="0">
              <a:buNone/>
            </a:pPr>
            <a:endParaRPr lang="lt-LT" sz="2800" dirty="0">
              <a:latin typeface="Antonio Bold"/>
            </a:endParaRPr>
          </a:p>
          <a:p>
            <a:pPr marL="0" indent="0">
              <a:buNone/>
            </a:pPr>
            <a:endParaRPr lang="lt-LT" sz="2800" dirty="0">
              <a:latin typeface="Antonio Bold"/>
            </a:endParaRPr>
          </a:p>
          <a:p>
            <a:pPr marL="0" indent="0">
              <a:buNone/>
            </a:pPr>
            <a:endParaRPr lang="lt-LT" sz="2800" dirty="0">
              <a:latin typeface="Antonio Bold"/>
            </a:endParaRPr>
          </a:p>
          <a:p>
            <a:pPr marL="0" indent="0">
              <a:buNone/>
            </a:pPr>
            <a:endParaRPr lang="lt-LT" sz="2800" dirty="0">
              <a:latin typeface="Antonio Bold"/>
            </a:endParaRPr>
          </a:p>
        </p:txBody>
      </p:sp>
      <p:pic>
        <p:nvPicPr>
          <p:cNvPr id="7" name="Paveikslėlis 6">
            <a:extLst>
              <a:ext uri="{FF2B5EF4-FFF2-40B4-BE49-F238E27FC236}">
                <a16:creationId xmlns:a16="http://schemas.microsoft.com/office/drawing/2014/main" id="{BC419AA4-78AF-4713-A99D-0089B01153F6}"/>
              </a:ext>
            </a:extLst>
          </p:cNvPr>
          <p:cNvPicPr>
            <a:picLocks noChangeAspect="1"/>
          </p:cNvPicPr>
          <p:nvPr/>
        </p:nvPicPr>
        <p:blipFill rotWithShape="1">
          <a:blip r:embed="rId2">
            <a:extLst>
              <a:ext uri="{28A0092B-C50C-407E-A947-70E740481C1C}">
                <a14:useLocalDpi xmlns:a14="http://schemas.microsoft.com/office/drawing/2010/main" val="0"/>
              </a:ext>
            </a:extLst>
          </a:blip>
          <a:srcRect t="-22832" b="22832"/>
          <a:stretch/>
        </p:blipFill>
        <p:spPr>
          <a:xfrm>
            <a:off x="-1" y="762000"/>
            <a:ext cx="9144000" cy="6096000"/>
          </a:xfrm>
          <a:prstGeom prst="rect">
            <a:avLst/>
          </a:prstGeom>
        </p:spPr>
      </p:pic>
      <p:sp>
        <p:nvSpPr>
          <p:cNvPr id="11" name="TextBox 10">
            <a:extLst>
              <a:ext uri="{FF2B5EF4-FFF2-40B4-BE49-F238E27FC236}">
                <a16:creationId xmlns:a16="http://schemas.microsoft.com/office/drawing/2014/main" id="{0A84E9DE-E086-4142-A95E-6317081C7CF0}"/>
              </a:ext>
            </a:extLst>
          </p:cNvPr>
          <p:cNvSpPr txBox="1"/>
          <p:nvPr/>
        </p:nvSpPr>
        <p:spPr>
          <a:xfrm>
            <a:off x="4225247" y="2420888"/>
            <a:ext cx="4686300" cy="3046988"/>
          </a:xfrm>
          <a:prstGeom prst="rect">
            <a:avLst/>
          </a:prstGeom>
          <a:noFill/>
        </p:spPr>
        <p:txBody>
          <a:bodyPr wrap="square">
            <a:spAutoFit/>
          </a:bodyPr>
          <a:lstStyle/>
          <a:p>
            <a:pPr algn="r"/>
            <a:r>
              <a:rPr lang="lt-LT" sz="2800" b="1" dirty="0">
                <a:latin typeface="Antonio Bold"/>
              </a:rPr>
              <a:t>Atviros brolybės esmė </a:t>
            </a:r>
            <a:r>
              <a:rPr lang="lt-LT" sz="2800" dirty="0">
                <a:latin typeface="Antonio Bold"/>
              </a:rPr>
              <a:t>–</a:t>
            </a:r>
          </a:p>
          <a:p>
            <a:pPr algn="r"/>
            <a:r>
              <a:rPr lang="lt-LT" sz="2800" dirty="0">
                <a:latin typeface="Antonio Bold"/>
              </a:rPr>
              <a:t> „atpažinti, vertinti ir mylėti kiekvieną žmogų nepaisant fizinio artumo, nepaisant kurioje pasaulio vietoje jis gimė ar gyvena.“ </a:t>
            </a:r>
          </a:p>
          <a:p>
            <a:pPr algn="r"/>
            <a:r>
              <a:rPr lang="lt-LT" i="1" dirty="0">
                <a:latin typeface="Antonio Bold"/>
              </a:rPr>
              <a:t>(Enciklika „</a:t>
            </a:r>
            <a:r>
              <a:rPr lang="lt-LT" i="1" dirty="0" err="1">
                <a:latin typeface="Antonio Bold"/>
              </a:rPr>
              <a:t>Fratelli</a:t>
            </a:r>
            <a:r>
              <a:rPr lang="lt-LT" i="1" dirty="0">
                <a:latin typeface="Antonio Bold"/>
              </a:rPr>
              <a:t> </a:t>
            </a:r>
            <a:r>
              <a:rPr lang="lt-LT" i="1" dirty="0" err="1">
                <a:latin typeface="Antonio Bold"/>
              </a:rPr>
              <a:t>tutti</a:t>
            </a:r>
            <a:r>
              <a:rPr lang="lt-LT" i="1" dirty="0">
                <a:latin typeface="Antonio Bold"/>
              </a:rPr>
              <a:t>“ ,1)</a:t>
            </a:r>
          </a:p>
        </p:txBody>
      </p:sp>
    </p:spTree>
    <p:extLst>
      <p:ext uri="{BB962C8B-B14F-4D97-AF65-F5344CB8AC3E}">
        <p14:creationId xmlns:p14="http://schemas.microsoft.com/office/powerpoint/2010/main" val="426535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5363"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33100"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sky, sunset, clouds&#10;&#10;Description automatically generated">
            <a:extLst>
              <a:ext uri="{FF2B5EF4-FFF2-40B4-BE49-F238E27FC236}">
                <a16:creationId xmlns:a16="http://schemas.microsoft.com/office/drawing/2014/main" id="{508F362F-87E4-471C-8382-D0A0F9330A27}"/>
              </a:ext>
            </a:extLst>
          </p:cNvPr>
          <p:cNvPicPr>
            <a:picLocks noChangeAspect="1"/>
          </p:cNvPicPr>
          <p:nvPr/>
        </p:nvPicPr>
        <p:blipFill rotWithShape="1">
          <a:blip r:embed="rId2">
            <a:extLst>
              <a:ext uri="{28A0092B-C50C-407E-A947-70E740481C1C}">
                <a14:useLocalDpi xmlns:a14="http://schemas.microsoft.com/office/drawing/2010/main" val="0"/>
              </a:ext>
            </a:extLst>
          </a:blip>
          <a:srcRect l="43276" r="12647"/>
          <a:stretch/>
        </p:blipFill>
        <p:spPr>
          <a:xfrm>
            <a:off x="442368" y="627954"/>
            <a:ext cx="3094566" cy="5353373"/>
          </a:xfrm>
          <a:prstGeom prst="rect">
            <a:avLst/>
          </a:prstGeom>
        </p:spPr>
      </p:pic>
      <p:sp>
        <p:nvSpPr>
          <p:cNvPr id="3" name="Turinio vietos rezervavimo ženklas 2">
            <a:extLst>
              <a:ext uri="{FF2B5EF4-FFF2-40B4-BE49-F238E27FC236}">
                <a16:creationId xmlns:a16="http://schemas.microsoft.com/office/drawing/2014/main" id="{E76D3343-C76A-4E81-AF43-8CAFCDCD290C}"/>
              </a:ext>
            </a:extLst>
          </p:cNvPr>
          <p:cNvSpPr>
            <a:spLocks noGrp="1"/>
          </p:cNvSpPr>
          <p:nvPr>
            <p:ph idx="1"/>
          </p:nvPr>
        </p:nvSpPr>
        <p:spPr>
          <a:xfrm>
            <a:off x="3927894" y="2620641"/>
            <a:ext cx="5036594" cy="3023702"/>
          </a:xfrm>
        </p:spPr>
        <p:txBody>
          <a:bodyPr rtlCol="0" anchor="ctr">
            <a:noAutofit/>
          </a:bodyPr>
          <a:lstStyle/>
          <a:p>
            <a:pPr marL="0" indent="0" eaLnBrk="1" fontAlgn="auto" hangingPunct="1">
              <a:spcAft>
                <a:spcPts val="0"/>
              </a:spcAft>
              <a:buFont typeface="Arial" panose="020B0604020202020204" pitchFamily="34" charset="0"/>
              <a:buNone/>
              <a:defRPr/>
            </a:pPr>
            <a:r>
              <a:rPr lang="lt-LT" sz="2800" dirty="0">
                <a:solidFill>
                  <a:schemeClr val="tx2">
                    <a:lumMod val="50000"/>
                  </a:schemeClr>
                </a:solidFill>
                <a:latin typeface="Antonio Bold"/>
              </a:rPr>
              <a:t> „Brolystė nėra vien tendencija ar tam tikru metu atsirandanti mada, o konkrečių veiksmų įgyvendinimas, troškimas realizuoti tikrai visuotinį gėrį ir silpniausiųjų valstybių apsaugą.“</a:t>
            </a:r>
          </a:p>
          <a:p>
            <a:pPr marL="0" indent="0" eaLnBrk="1" fontAlgn="auto" hangingPunct="1">
              <a:spcAft>
                <a:spcPts val="0"/>
              </a:spcAft>
              <a:buFont typeface="Arial" panose="020B0604020202020204" pitchFamily="34" charset="0"/>
              <a:buNone/>
              <a:defRPr/>
            </a:pPr>
            <a:r>
              <a:rPr lang="lt-LT" sz="2000" dirty="0">
                <a:solidFill>
                  <a:schemeClr val="tx2">
                    <a:lumMod val="50000"/>
                  </a:schemeClr>
                </a:solidFill>
                <a:latin typeface="Antonio Bold"/>
              </a:rPr>
              <a:t>(</a:t>
            </a:r>
            <a:r>
              <a:rPr lang="lt-LT" sz="2000" i="1" dirty="0" err="1">
                <a:solidFill>
                  <a:schemeClr val="tx2">
                    <a:lumMod val="50000"/>
                  </a:schemeClr>
                </a:solidFill>
                <a:latin typeface="Antonio Bold"/>
              </a:rPr>
              <a:t>Pietro</a:t>
            </a:r>
            <a:r>
              <a:rPr lang="lt-LT" sz="2000" i="1" dirty="0">
                <a:solidFill>
                  <a:schemeClr val="tx2">
                    <a:lumMod val="50000"/>
                  </a:schemeClr>
                </a:solidFill>
                <a:latin typeface="Antonio Bold"/>
              </a:rPr>
              <a:t> </a:t>
            </a:r>
            <a:r>
              <a:rPr lang="lt-LT" sz="2000" i="1" dirty="0" err="1">
                <a:solidFill>
                  <a:schemeClr val="tx2">
                    <a:lumMod val="50000"/>
                  </a:schemeClr>
                </a:solidFill>
                <a:latin typeface="Antonio Bold"/>
              </a:rPr>
              <a:t>Parolinas</a:t>
            </a:r>
            <a:r>
              <a:rPr lang="lt-LT" sz="2000" i="1" dirty="0">
                <a:solidFill>
                  <a:schemeClr val="tx2">
                    <a:lumMod val="50000"/>
                  </a:schemeClr>
                </a:solidFill>
                <a:latin typeface="Antonio Bold"/>
              </a:rPr>
              <a:t>,  2020 m. spalio 3 d.)</a:t>
            </a:r>
          </a:p>
        </p:txBody>
      </p:sp>
    </p:spTree>
    <p:extLst>
      <p:ext uri="{BB962C8B-B14F-4D97-AF65-F5344CB8AC3E}">
        <p14:creationId xmlns:p14="http://schemas.microsoft.com/office/powerpoint/2010/main" val="94834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0">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587427"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A close-up of a stethoscope&#10;&#10;Description automatically generated with medium confidence">
            <a:extLst>
              <a:ext uri="{FF2B5EF4-FFF2-40B4-BE49-F238E27FC236}">
                <a16:creationId xmlns:a16="http://schemas.microsoft.com/office/drawing/2014/main" id="{C9BEA1FB-E612-43F9-95E6-836D2986E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1720651"/>
            <a:ext cx="2396403" cy="3590116"/>
          </a:xfrm>
          <a:prstGeom prst="rect">
            <a:avLst/>
          </a:prstGeom>
        </p:spPr>
      </p:pic>
      <p:sp>
        <p:nvSpPr>
          <p:cNvPr id="8" name="Turinio vietos rezervavimo ženklas 7">
            <a:extLst>
              <a:ext uri="{FF2B5EF4-FFF2-40B4-BE49-F238E27FC236}">
                <a16:creationId xmlns:a16="http://schemas.microsoft.com/office/drawing/2014/main" id="{87DD4C65-7CBE-4812-A6F3-D9E6B972AB64}"/>
              </a:ext>
            </a:extLst>
          </p:cNvPr>
          <p:cNvSpPr>
            <a:spLocks noGrp="1"/>
          </p:cNvSpPr>
          <p:nvPr>
            <p:ph idx="1"/>
          </p:nvPr>
        </p:nvSpPr>
        <p:spPr>
          <a:xfrm>
            <a:off x="4864102" y="476672"/>
            <a:ext cx="3829048" cy="3679705"/>
          </a:xfrm>
        </p:spPr>
        <p:txBody>
          <a:bodyPr vert="horz" lIns="91440" tIns="45720" rIns="91440" bIns="45720" rtlCol="0">
            <a:noAutofit/>
          </a:bodyPr>
          <a:lstStyle/>
          <a:p>
            <a:pPr marL="0" indent="0" algn="r" defTabSz="914400" eaLnBrk="1" hangingPunct="1">
              <a:buNone/>
            </a:pPr>
            <a:r>
              <a:rPr lang="lt-LT" sz="2400" i="1" dirty="0">
                <a:solidFill>
                  <a:schemeClr val="tx2">
                    <a:lumMod val="50000"/>
                  </a:schemeClr>
                </a:solidFill>
                <a:latin typeface="Antonio Bold"/>
              </a:rPr>
              <a:t>Pačioje pandemijos naktyje (2020 03 27) tuščioje Romos Šventojo Petro aikštėje melsdamasis, popiežius Pranciškus pasakė:</a:t>
            </a:r>
          </a:p>
          <a:p>
            <a:pPr marL="0" indent="0" algn="r" defTabSz="914400" eaLnBrk="1" hangingPunct="1">
              <a:buNone/>
            </a:pPr>
            <a:r>
              <a:rPr lang="lt-LT" sz="2400" i="1" dirty="0">
                <a:solidFill>
                  <a:schemeClr val="tx2">
                    <a:lumMod val="50000"/>
                  </a:schemeClr>
                </a:solidFill>
                <a:latin typeface="Antonio Bold"/>
              </a:rPr>
              <a:t> </a:t>
            </a:r>
          </a:p>
          <a:p>
            <a:pPr marL="0" indent="0" algn="r" defTabSz="914400" eaLnBrk="1" hangingPunct="1">
              <a:buNone/>
            </a:pPr>
            <a:r>
              <a:rPr lang="lt-LT" sz="2800" dirty="0">
                <a:solidFill>
                  <a:schemeClr val="tx2">
                    <a:lumMod val="50000"/>
                  </a:schemeClr>
                </a:solidFill>
                <a:latin typeface="Antonio Bold"/>
              </a:rPr>
              <a:t>„Mes supratome, kad </a:t>
            </a:r>
            <a:r>
              <a:rPr lang="lt-LT" sz="2800" b="1" dirty="0">
                <a:solidFill>
                  <a:schemeClr val="tx2">
                    <a:lumMod val="50000"/>
                  </a:schemeClr>
                </a:solidFill>
                <a:latin typeface="Antonio Bold"/>
              </a:rPr>
              <a:t>esame toje pačioje valtyje. </a:t>
            </a:r>
            <a:r>
              <a:rPr lang="lt-LT" sz="2800" dirty="0">
                <a:solidFill>
                  <a:schemeClr val="tx2">
                    <a:lumMod val="50000"/>
                  </a:schemeClr>
                </a:solidFill>
                <a:latin typeface="Antonio Bold"/>
              </a:rPr>
              <a:t>Visi esame </a:t>
            </a:r>
            <a:r>
              <a:rPr lang="lt-LT" sz="2800" b="1" dirty="0">
                <a:solidFill>
                  <a:schemeClr val="tx2">
                    <a:lumMod val="50000"/>
                  </a:schemeClr>
                </a:solidFill>
                <a:latin typeface="Antonio Bold"/>
              </a:rPr>
              <a:t>pažeidžiami ir išsigandę</a:t>
            </a:r>
            <a:r>
              <a:rPr lang="lt-LT" sz="2800" dirty="0">
                <a:solidFill>
                  <a:schemeClr val="tx2">
                    <a:lumMod val="50000"/>
                  </a:schemeClr>
                </a:solidFill>
                <a:latin typeface="Antonio Bold"/>
              </a:rPr>
              <a:t>, bet tuo pat metu visi esame svarbūs ir reikalingi, visi </a:t>
            </a:r>
            <a:r>
              <a:rPr lang="lt-LT" sz="2800" b="1" dirty="0">
                <a:solidFill>
                  <a:schemeClr val="tx2">
                    <a:lumMod val="50000"/>
                  </a:schemeClr>
                </a:solidFill>
                <a:latin typeface="Antonio Bold"/>
              </a:rPr>
              <a:t>turime laikytis kartu</a:t>
            </a:r>
            <a:r>
              <a:rPr lang="lt-LT" sz="2800" dirty="0">
                <a:solidFill>
                  <a:schemeClr val="tx2">
                    <a:lumMod val="50000"/>
                  </a:schemeClr>
                </a:solidFill>
                <a:latin typeface="Antonio Bold"/>
              </a:rPr>
              <a:t>... Mes visi esame šioje valtyje.“</a:t>
            </a:r>
            <a:endParaRPr lang="en-US" sz="2800" dirty="0">
              <a:solidFill>
                <a:schemeClr val="tx2">
                  <a:lumMod val="50000"/>
                </a:schemeClr>
              </a:solidFill>
            </a:endParaRPr>
          </a:p>
        </p:txBody>
      </p:sp>
    </p:spTree>
    <p:extLst>
      <p:ext uri="{BB962C8B-B14F-4D97-AF65-F5344CB8AC3E}">
        <p14:creationId xmlns:p14="http://schemas.microsoft.com/office/powerpoint/2010/main" val="28795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82BDC2CC-D1F0-4BE1-B38D-F20F0BA19DAC}"/>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1916832"/>
          </a:xfrm>
          <a:prstGeom prst="rect">
            <a:avLst/>
          </a:prstGeom>
        </p:spPr>
      </p:pic>
      <p:sp>
        <p:nvSpPr>
          <p:cNvPr id="3" name="Subtitle 2">
            <a:extLst>
              <a:ext uri="{FF2B5EF4-FFF2-40B4-BE49-F238E27FC236}">
                <a16:creationId xmlns:a16="http://schemas.microsoft.com/office/drawing/2014/main" id="{51C65B04-0D11-4C6D-A52B-10BF4213185E}"/>
              </a:ext>
            </a:extLst>
          </p:cNvPr>
          <p:cNvSpPr>
            <a:spLocks noGrp="1"/>
          </p:cNvSpPr>
          <p:nvPr>
            <p:ph type="subTitle" idx="1"/>
          </p:nvPr>
        </p:nvSpPr>
        <p:spPr>
          <a:xfrm>
            <a:off x="341312" y="1947934"/>
            <a:ext cx="8461375" cy="2592387"/>
          </a:xfrm>
        </p:spPr>
        <p:txBody>
          <a:bodyPr rtlCol="0">
            <a:normAutofit fontScale="25000" lnSpcReduction="20000"/>
          </a:bodyPr>
          <a:lstStyle/>
          <a:p>
            <a:pPr marL="514350" indent="-514350" algn="l" eaLnBrk="1" fontAlgn="auto" hangingPunct="1">
              <a:lnSpc>
                <a:spcPct val="120000"/>
              </a:lnSpc>
              <a:spcAft>
                <a:spcPts val="0"/>
              </a:spcAft>
              <a:buFont typeface="+mj-lt"/>
              <a:buAutoNum type="arabicPeriod"/>
              <a:defRPr/>
            </a:pPr>
            <a:r>
              <a:rPr lang="lt-LT" sz="11200" b="1" dirty="0">
                <a:solidFill>
                  <a:schemeClr val="tx2">
                    <a:lumMod val="50000"/>
                  </a:schemeClr>
                </a:solidFill>
              </a:rPr>
              <a:t>Kur ir kaip dialogas vyksta Jūsų bendruomenėje? Kaip asmeniškai ir bendruomeniškai išgyvenate skirtingumus ir konfliktus?</a:t>
            </a:r>
          </a:p>
          <a:p>
            <a:pPr marL="514350" indent="-514350" algn="l" eaLnBrk="1" fontAlgn="auto" hangingPunct="1">
              <a:lnSpc>
                <a:spcPct val="120000"/>
              </a:lnSpc>
              <a:spcAft>
                <a:spcPts val="0"/>
              </a:spcAft>
              <a:buFont typeface="+mj-lt"/>
              <a:buAutoNum type="arabicPeriod"/>
              <a:defRPr/>
            </a:pPr>
            <a:r>
              <a:rPr lang="lt-LT" sz="11200" b="1" dirty="0">
                <a:solidFill>
                  <a:schemeClr val="tx2">
                    <a:lumMod val="50000"/>
                  </a:schemeClr>
                </a:solidFill>
              </a:rPr>
              <a:t>Kokio atsivertimo reikia, kad dėl Evangelijos skelbimo pajėgtume įsiklausyti į „svetimą“ (ne bendraminčių ar artimų bendražygių rato) balsą?</a:t>
            </a:r>
          </a:p>
          <a:p>
            <a:pPr marL="514350" indent="-514350" algn="l" eaLnBrk="1" fontAlgn="auto" hangingPunct="1">
              <a:lnSpc>
                <a:spcPct val="120000"/>
              </a:lnSpc>
              <a:spcAft>
                <a:spcPts val="0"/>
              </a:spcAft>
              <a:buFont typeface="+mj-lt"/>
              <a:buAutoNum type="arabicPeriod"/>
              <a:defRPr/>
            </a:pPr>
            <a:r>
              <a:rPr lang="lt-LT" sz="11200" b="1" dirty="0">
                <a:solidFill>
                  <a:schemeClr val="tx2">
                    <a:lumMod val="50000"/>
                  </a:schemeClr>
                </a:solidFill>
              </a:rPr>
              <a:t>Kokio Bažnyčios elgesio laukiame iššūkių ir išbandymų (pvz., karinio konflikto) metu?</a:t>
            </a:r>
          </a:p>
          <a:p>
            <a:pPr algn="l" eaLnBrk="1" fontAlgn="auto" hangingPunct="1">
              <a:lnSpc>
                <a:spcPct val="120000"/>
              </a:lnSpc>
              <a:spcAft>
                <a:spcPts val="0"/>
              </a:spcAft>
              <a:defRPr/>
            </a:pPr>
            <a:r>
              <a:rPr lang="lt-LT" sz="11200" b="1" dirty="0">
                <a:solidFill>
                  <a:schemeClr val="tx2">
                    <a:lumMod val="50000"/>
                  </a:schemeClr>
                </a:solidFill>
              </a:rPr>
              <a:t> </a:t>
            </a:r>
            <a:r>
              <a:rPr lang="lt-LT" sz="6400" i="1" dirty="0">
                <a:solidFill>
                  <a:schemeClr val="tx2">
                    <a:lumMod val="50000"/>
                  </a:schemeClr>
                </a:solidFill>
                <a:latin typeface="Antonio Bold"/>
              </a:rPr>
              <a:t>*jei sunkiau matosi – tolesnėse skaidrėse pateikti klausimai po vieną lape. </a:t>
            </a:r>
          </a:p>
          <a:p>
            <a:pPr algn="l" eaLnBrk="1" fontAlgn="auto" hangingPunct="1">
              <a:lnSpc>
                <a:spcPct val="120000"/>
              </a:lnSpc>
              <a:spcAft>
                <a:spcPts val="0"/>
              </a:spcAft>
              <a:defRPr/>
            </a:pPr>
            <a:r>
              <a:rPr lang="lt-LT" sz="6400" i="1" dirty="0">
                <a:solidFill>
                  <a:schemeClr val="tx2">
                    <a:lumMod val="50000"/>
                  </a:schemeClr>
                </a:solidFill>
                <a:latin typeface="Antonio Bold"/>
              </a:rPr>
              <a:t>Jei naudojat šią skaidrę,  </a:t>
            </a:r>
            <a:r>
              <a:rPr lang="en-US" sz="6400" i="1" dirty="0">
                <a:solidFill>
                  <a:schemeClr val="tx2">
                    <a:lumMod val="50000"/>
                  </a:schemeClr>
                </a:solidFill>
                <a:latin typeface="Antonio Bold"/>
              </a:rPr>
              <a:t>19</a:t>
            </a:r>
            <a:r>
              <a:rPr lang="lt-LT" sz="6400" i="1" dirty="0">
                <a:solidFill>
                  <a:schemeClr val="tx2">
                    <a:lumMod val="50000"/>
                  </a:schemeClr>
                </a:solidFill>
                <a:latin typeface="Antonio Bold"/>
              </a:rPr>
              <a:t>–</a:t>
            </a:r>
            <a:r>
              <a:rPr lang="en-US" sz="6400" i="1" dirty="0">
                <a:solidFill>
                  <a:schemeClr val="tx2">
                    <a:lumMod val="50000"/>
                  </a:schemeClr>
                </a:solidFill>
                <a:latin typeface="Antonio Bold"/>
              </a:rPr>
              <a:t>21</a:t>
            </a:r>
            <a:r>
              <a:rPr lang="lt-LT" sz="6400" i="1" dirty="0">
                <a:solidFill>
                  <a:schemeClr val="tx2">
                    <a:lumMod val="50000"/>
                  </a:schemeClr>
                </a:solidFill>
                <a:latin typeface="Antonio Bold"/>
              </a:rPr>
              <a:t> skaidres prašome praleisti.</a:t>
            </a:r>
          </a:p>
          <a:p>
            <a:pPr marL="514350" indent="-514350" eaLnBrk="1" fontAlgn="auto" hangingPunct="1">
              <a:lnSpc>
                <a:spcPct val="120000"/>
              </a:lnSpc>
              <a:spcAft>
                <a:spcPts val="0"/>
              </a:spcAft>
              <a:buFont typeface="+mj-lt"/>
              <a:buAutoNum type="arabicPeriod"/>
              <a:defRPr/>
            </a:pPr>
            <a:endParaRPr lang="lt-LT" dirty="0">
              <a:solidFill>
                <a:schemeClr val="accent6">
                  <a:lumMod val="50000"/>
                </a:schemeClr>
              </a:solidFill>
            </a:endParaRPr>
          </a:p>
          <a:p>
            <a:pPr marL="514350" indent="-514350" eaLnBrk="1" fontAlgn="auto" hangingPunct="1">
              <a:lnSpc>
                <a:spcPct val="120000"/>
              </a:lnSpc>
              <a:spcAft>
                <a:spcPts val="0"/>
              </a:spcAft>
              <a:buFont typeface="+mj-lt"/>
              <a:buAutoNum type="arabicPeriod"/>
              <a:defRPr/>
            </a:pPr>
            <a:endParaRPr lang="lt-LT" dirty="0">
              <a:solidFill>
                <a:schemeClr val="accent6">
                  <a:lumMod val="50000"/>
                </a:schemeClr>
              </a:solidFill>
            </a:endParaRPr>
          </a:p>
          <a:p>
            <a:pPr eaLnBrk="1" fontAlgn="auto" hangingPunct="1">
              <a:lnSpc>
                <a:spcPct val="120000"/>
              </a:lnSpc>
              <a:spcAft>
                <a:spcPts val="0"/>
              </a:spcAft>
              <a:defRPr/>
            </a:pPr>
            <a:endParaRPr lang="en-US" dirty="0"/>
          </a:p>
        </p:txBody>
      </p:sp>
      <p:sp>
        <p:nvSpPr>
          <p:cNvPr id="20484" name="Rectangle 10">
            <a:extLst>
              <a:ext uri="{FF2B5EF4-FFF2-40B4-BE49-F238E27FC236}">
                <a16:creationId xmlns:a16="http://schemas.microsoft.com/office/drawing/2014/main" id="{C09AAC96-02B4-48B9-B822-ED4C9635BF3C}"/>
              </a:ext>
            </a:extLst>
          </p:cNvPr>
          <p:cNvSpPr>
            <a:spLocks noChangeArrowheads="1"/>
          </p:cNvSpPr>
          <p:nvPr/>
        </p:nvSpPr>
        <p:spPr bwMode="auto">
          <a:xfrm>
            <a:off x="214313" y="285750"/>
            <a:ext cx="8461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a:solidFill>
                  <a:schemeClr val="bg1"/>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5</a:t>
            </a:r>
            <a:r>
              <a:rPr lang="lt-LT" altLang="lt-LT" sz="3600" b="1">
                <a:solidFill>
                  <a:schemeClr val="bg1"/>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a:p>
            <a:pPr eaLnBrk="1" hangingPunct="1">
              <a:lnSpc>
                <a:spcPct val="120000"/>
              </a:lnSpc>
              <a:spcBef>
                <a:spcPts val="563"/>
              </a:spcBef>
              <a:buClr>
                <a:srgbClr val="000000"/>
              </a:buClr>
              <a:buFontTx/>
              <a:buNone/>
            </a:pPr>
            <a:r>
              <a:rPr lang="lt-LT" altLang="lt-LT" sz="1800" b="1" i="1">
                <a:solidFill>
                  <a:schemeClr val="bg1"/>
                </a:solidFill>
                <a:latin typeface="Antonio Bold" charset="-70"/>
                <a:ea typeface="Arial Unicode MS" pitchFamily="34" charset="-128"/>
                <a:cs typeface="Arial" panose="020B0604020202020204" pitchFamily="34" charset="0"/>
                <a:sym typeface="Calibri" panose="020F0502020204030204" pitchFamily="34" charset="0"/>
              </a:rPr>
              <a:t>(galima rinktis aktualesnius pagal Jūsų situaciją)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118BF97F-A227-4B0F-BC52-1149C11FE7B1}"/>
              </a:ext>
            </a:extLst>
          </p:cNvPr>
          <p:cNvPicPr>
            <a:picLocks noChangeAspect="1"/>
          </p:cNvPicPr>
          <p:nvPr/>
        </p:nvPicPr>
        <p:blipFill rotWithShape="1">
          <a:blip r:embed="rId2">
            <a:extLst>
              <a:ext uri="{28A0092B-C50C-407E-A947-70E740481C1C}">
                <a14:useLocalDpi xmlns:a14="http://schemas.microsoft.com/office/drawing/2010/main" val="0"/>
              </a:ext>
            </a:extLst>
          </a:blip>
          <a:srcRect r="13784"/>
          <a:stretch/>
        </p:blipFill>
        <p:spPr>
          <a:xfrm>
            <a:off x="0" y="1407612"/>
            <a:ext cx="3150443" cy="5481228"/>
          </a:xfrm>
          <a:prstGeom prst="rect">
            <a:avLst/>
          </a:prstGeom>
        </p:spPr>
      </p:pic>
      <p:pic>
        <p:nvPicPr>
          <p:cNvPr id="2" name="Paveikslėlis 1">
            <a:extLst>
              <a:ext uri="{FF2B5EF4-FFF2-40B4-BE49-F238E27FC236}">
                <a16:creationId xmlns:a16="http://schemas.microsoft.com/office/drawing/2014/main" id="{87BD05E8-7647-445B-A3BE-15ADC46CA06E}"/>
              </a:ext>
            </a:extLst>
          </p:cNvPr>
          <p:cNvPicPr>
            <a:picLocks noChangeAspect="1"/>
          </p:cNvPicPr>
          <p:nvPr/>
        </p:nvPicPr>
        <p:blipFill>
          <a:blip r:embed="rId3">
            <a:duotone>
              <a:prstClr val="black"/>
              <a:schemeClr val="accent5">
                <a:tint val="45000"/>
                <a:satMod val="400000"/>
              </a:schemeClr>
            </a:duotone>
          </a:blip>
          <a:stretch>
            <a:fillRect/>
          </a:stretch>
        </p:blipFill>
        <p:spPr>
          <a:xfrm>
            <a:off x="12714" y="-27176"/>
            <a:ext cx="9144000" cy="1727984"/>
          </a:xfrm>
          <a:prstGeom prst="rect">
            <a:avLst/>
          </a:prstGeom>
        </p:spPr>
      </p:pic>
      <p:sp>
        <p:nvSpPr>
          <p:cNvPr id="3" name="Subtitle 2">
            <a:extLst>
              <a:ext uri="{FF2B5EF4-FFF2-40B4-BE49-F238E27FC236}">
                <a16:creationId xmlns:a16="http://schemas.microsoft.com/office/drawing/2014/main" id="{523C9A73-8F25-43E7-8126-2B87439C050A}"/>
              </a:ext>
            </a:extLst>
          </p:cNvPr>
          <p:cNvSpPr>
            <a:spLocks noGrp="1"/>
          </p:cNvSpPr>
          <p:nvPr>
            <p:ph type="subTitle" idx="1"/>
          </p:nvPr>
        </p:nvSpPr>
        <p:spPr>
          <a:xfrm>
            <a:off x="3635896" y="1445840"/>
            <a:ext cx="5285854" cy="5126410"/>
          </a:xfrm>
        </p:spPr>
        <p:txBody>
          <a:bodyPr rtlCol="0">
            <a:normAutofit/>
          </a:bodyPr>
          <a:lstStyle/>
          <a:p>
            <a:pPr eaLnBrk="1" fontAlgn="auto" hangingPunct="1">
              <a:spcAft>
                <a:spcPts val="0"/>
              </a:spcAft>
              <a:defRPr/>
            </a:pPr>
            <a:endParaRPr lang="lt-LT" sz="3600" dirty="0">
              <a:solidFill>
                <a:schemeClr val="accent5">
                  <a:lumMod val="50000"/>
                </a:schemeClr>
              </a:solidFill>
              <a:latin typeface="Antonio Bold"/>
            </a:endParaRPr>
          </a:p>
          <a:p>
            <a:pPr marR="0" lvl="0" algn="l"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Kur ir kaip dialogas vyksta Jūsų bendruomenėje?                Kaip asmeniškai ir bendruomeniškai išgyvenate skirtingumus ir konfliktus?</a:t>
            </a:r>
          </a:p>
        </p:txBody>
      </p:sp>
      <p:sp>
        <p:nvSpPr>
          <p:cNvPr id="21508" name="Rectangle 10">
            <a:extLst>
              <a:ext uri="{FF2B5EF4-FFF2-40B4-BE49-F238E27FC236}">
                <a16:creationId xmlns:a16="http://schemas.microsoft.com/office/drawing/2014/main" id="{56C0C9C7-CE84-4B7D-9FDC-9D891DBA7E9F}"/>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2800" b="1" dirty="0">
                <a:solidFill>
                  <a:schemeClr val="bg1"/>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5.</a:t>
            </a:r>
            <a:r>
              <a:rPr lang="en-US" altLang="lt-LT" sz="2800" b="1" dirty="0">
                <a:solidFill>
                  <a:schemeClr val="bg1"/>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1.</a:t>
            </a:r>
            <a:r>
              <a:rPr lang="lt-LT" altLang="lt-LT" sz="2800" b="1" dirty="0">
                <a:solidFill>
                  <a:schemeClr val="bg1"/>
                </a:solidFill>
                <a:latin typeface="Arial" panose="020B0604020202020204" pitchFamily="34" charset="0"/>
                <a:ea typeface="Arial Unicode MS" pitchFamily="34" charset="-128"/>
                <a:cs typeface="Arial" panose="020B0604020202020204" pitchFamily="34" charset="0"/>
                <a:sym typeface="Calibri" panose="020F0502020204030204" pitchFamily="34" charset="0"/>
              </a:rPr>
              <a:t> </a:t>
            </a: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Klausimai, skirti pasidalijimui: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DC63CF7-AA9D-4346-A40F-B2BD901D575D}"/>
              </a:ext>
            </a:extLst>
          </p:cNvPr>
          <p:cNvPicPr>
            <a:picLocks noChangeAspect="1"/>
          </p:cNvPicPr>
          <p:nvPr/>
        </p:nvPicPr>
        <p:blipFill>
          <a:blip r:embed="rId2"/>
          <a:stretch>
            <a:fillRect/>
          </a:stretch>
        </p:blipFill>
        <p:spPr>
          <a:xfrm>
            <a:off x="5109789" y="998574"/>
            <a:ext cx="4320693" cy="5958817"/>
          </a:xfrm>
          <a:prstGeom prst="rect">
            <a:avLst/>
          </a:prstGeom>
        </p:spPr>
      </p:pic>
      <p:pic>
        <p:nvPicPr>
          <p:cNvPr id="2" name="Paveikslėlis 1">
            <a:extLst>
              <a:ext uri="{FF2B5EF4-FFF2-40B4-BE49-F238E27FC236}">
                <a16:creationId xmlns:a16="http://schemas.microsoft.com/office/drawing/2014/main" id="{3432966A-97A7-4930-B72B-3C9936C4F8B0}"/>
              </a:ext>
            </a:extLst>
          </p:cNvPr>
          <p:cNvPicPr>
            <a:picLocks noChangeAspect="1"/>
          </p:cNvPicPr>
          <p:nvPr/>
        </p:nvPicPr>
        <p:blipFill>
          <a:blip r:embed="rId3">
            <a:duotone>
              <a:prstClr val="black"/>
              <a:schemeClr val="accent5">
                <a:tint val="45000"/>
                <a:satMod val="400000"/>
              </a:schemeClr>
            </a:duotone>
          </a:blip>
          <a:stretch>
            <a:fillRect/>
          </a:stretch>
        </p:blipFill>
        <p:spPr>
          <a:xfrm>
            <a:off x="-15244" y="0"/>
            <a:ext cx="9267764" cy="1844824"/>
          </a:xfrm>
          <a:prstGeom prst="rect">
            <a:avLst/>
          </a:prstGeom>
        </p:spPr>
      </p:pic>
      <p:sp>
        <p:nvSpPr>
          <p:cNvPr id="22530" name="Subtitle 2">
            <a:extLst>
              <a:ext uri="{FF2B5EF4-FFF2-40B4-BE49-F238E27FC236}">
                <a16:creationId xmlns:a16="http://schemas.microsoft.com/office/drawing/2014/main" id="{B9E4071B-F9F5-4E1D-BE6D-CEEC165CCA51}"/>
              </a:ext>
            </a:extLst>
          </p:cNvPr>
          <p:cNvSpPr>
            <a:spLocks noGrp="1" noChangeArrowheads="1"/>
          </p:cNvSpPr>
          <p:nvPr>
            <p:ph type="subTitle" idx="1"/>
          </p:nvPr>
        </p:nvSpPr>
        <p:spPr>
          <a:xfrm>
            <a:off x="539552" y="2348880"/>
            <a:ext cx="4317554" cy="1752600"/>
          </a:xfrm>
        </p:spPr>
        <p:txBody>
          <a:bodyPr/>
          <a:lstStyle/>
          <a:p>
            <a:pPr marR="0" lvl="0" algn="l"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Kokio atsivertimo reikia, kad dėl Evangelijos skelbimo pajėgtume įsiklausyti į „svetimą“</a:t>
            </a:r>
            <a:r>
              <a:rPr kumimoji="0" lang="lt-LT" sz="360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 (ne bendraminčių ar artimų bendražygių rato) </a:t>
            </a:r>
            <a:r>
              <a:rPr kumimoji="0" lang="lt-LT" sz="36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balsą?</a:t>
            </a:r>
            <a:endParaRPr kumimoji="0" lang="lt-LT" sz="28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endParaRPr>
          </a:p>
          <a:p>
            <a:pPr algn="r" eaLnBrk="1" hangingPunct="1"/>
            <a:endParaRPr lang="en-US" altLang="lt-LT" dirty="0"/>
          </a:p>
        </p:txBody>
      </p:sp>
      <p:sp>
        <p:nvSpPr>
          <p:cNvPr id="22532" name="Rectangle 10">
            <a:extLst>
              <a:ext uri="{FF2B5EF4-FFF2-40B4-BE49-F238E27FC236}">
                <a16:creationId xmlns:a16="http://schemas.microsoft.com/office/drawing/2014/main" id="{27E89E0B-9DE6-4FE1-A2A8-5755A6AF1CEA}"/>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5.</a:t>
            </a:r>
            <a:r>
              <a:rPr lang="en-US"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2.</a:t>
            </a: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EB5A9F8-BC1B-47DE-9910-84BDE3F87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5125" name="TextBox 21">
            <a:extLst>
              <a:ext uri="{FF2B5EF4-FFF2-40B4-BE49-F238E27FC236}">
                <a16:creationId xmlns:a16="http://schemas.microsoft.com/office/drawing/2014/main" id="{C0FF8D98-D976-4F85-9C82-C2A55EE8E377}"/>
              </a:ext>
            </a:extLst>
          </p:cNvPr>
          <p:cNvSpPr txBox="1">
            <a:spLocks noChangeArrowheads="1"/>
          </p:cNvSpPr>
          <p:nvPr/>
        </p:nvSpPr>
        <p:spPr bwMode="auto">
          <a:xfrm>
            <a:off x="-9560" y="6339220"/>
            <a:ext cx="9204360" cy="553998"/>
          </a:xfrm>
          <a:prstGeom prst="rect">
            <a:avLst/>
          </a:prstGeom>
          <a:solidFill>
            <a:schemeClr val="accent5">
              <a:lumMod val="50000"/>
            </a:schemeClr>
          </a:solid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lt-LT" altLang="lt-LT" sz="1800" b="1" dirty="0">
                <a:solidFill>
                  <a:schemeClr val="bg1"/>
                </a:solidFill>
                <a:latin typeface="Antonio Bold" panose="020B0604020202020204" charset="-70"/>
              </a:rPr>
              <a:t>M</a:t>
            </a:r>
            <a:r>
              <a:rPr lang="en-US" altLang="lt-LT" sz="1800" b="1" dirty="0" err="1">
                <a:solidFill>
                  <a:schemeClr val="bg1"/>
                </a:solidFill>
                <a:latin typeface="Antonio Bold" panose="020B0604020202020204" charset="-70"/>
              </a:rPr>
              <a:t>edžiaga</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kurią</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kviečiame</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apmąstyti</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asmeniškai</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melstis</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klausytis</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maldoje</a:t>
            </a:r>
            <a:r>
              <a:rPr lang="lt-LT" altLang="lt-LT" sz="1800" b="1" dirty="0">
                <a:solidFill>
                  <a:schemeClr val="bg1"/>
                </a:solidFill>
                <a:latin typeface="Antonio Bold" panose="020B0604020202020204" charset="-70"/>
              </a:rPr>
              <a:t> prieš susitikimą ir pasidalinti mintimis dalyvaujant</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Sinodinio</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kelio</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susitikimuose</a:t>
            </a:r>
            <a:r>
              <a:rPr lang="en-US" altLang="lt-LT" sz="1800" b="1" dirty="0">
                <a:solidFill>
                  <a:schemeClr val="bg1"/>
                </a:solidFill>
                <a:latin typeface="Antonio Bold" panose="020B0604020202020204" charset="-70"/>
              </a:rPr>
              <a:t> </a:t>
            </a:r>
            <a:r>
              <a:rPr lang="en-US" altLang="lt-LT" sz="1800" b="1" dirty="0" err="1">
                <a:solidFill>
                  <a:schemeClr val="bg1"/>
                </a:solidFill>
                <a:latin typeface="Antonio Bold" panose="020B0604020202020204" charset="-70"/>
              </a:rPr>
              <a:t>parapijo</a:t>
            </a:r>
            <a:r>
              <a:rPr lang="lt-LT" altLang="lt-LT" sz="1800" b="1" dirty="0" err="1">
                <a:solidFill>
                  <a:schemeClr val="bg1"/>
                </a:solidFill>
                <a:latin typeface="Antonio Bold" panose="020B0604020202020204" charset="-70"/>
              </a:rPr>
              <a:t>se</a:t>
            </a:r>
            <a:r>
              <a:rPr lang="lt-LT" altLang="lt-LT" sz="1800" b="1" dirty="0">
                <a:solidFill>
                  <a:schemeClr val="bg1"/>
                </a:solidFill>
                <a:latin typeface="Antonio Bold" panose="020B0604020202020204" charset="-70"/>
              </a:rPr>
              <a:t>, bendruomenėse</a:t>
            </a:r>
            <a:endParaRPr lang="en-US" altLang="lt-LT" sz="1800" b="1" dirty="0">
              <a:solidFill>
                <a:schemeClr val="bg1"/>
              </a:solidFill>
              <a:latin typeface="Antonio Bold" panose="020B0604020202020204" charset="-70"/>
            </a:endParaRPr>
          </a:p>
        </p:txBody>
      </p:sp>
      <p:pic>
        <p:nvPicPr>
          <p:cNvPr id="7" name="Paveikslėlis 6">
            <a:extLst>
              <a:ext uri="{FF2B5EF4-FFF2-40B4-BE49-F238E27FC236}">
                <a16:creationId xmlns:a16="http://schemas.microsoft.com/office/drawing/2014/main" id="{7BD80F9B-D737-43DB-AA39-A717D555389B}"/>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ChalkSketch/>
                    </a14:imgEffect>
                    <a14:imgEffect>
                      <a14:colorTemperature colorTemp="11200"/>
                    </a14:imgEffect>
                  </a14:imgLayer>
                </a14:imgProps>
              </a:ext>
            </a:extLst>
          </a:blip>
          <a:stretch>
            <a:fillRect/>
          </a:stretch>
        </p:blipFill>
        <p:spPr>
          <a:xfrm>
            <a:off x="-101214" y="-106363"/>
            <a:ext cx="9346427" cy="2229384"/>
          </a:xfrm>
          <a:prstGeom prst="rect">
            <a:avLst/>
          </a:prstGeom>
        </p:spPr>
      </p:pic>
      <p:sp>
        <p:nvSpPr>
          <p:cNvPr id="5124" name="TextBox 28">
            <a:extLst>
              <a:ext uri="{FF2B5EF4-FFF2-40B4-BE49-F238E27FC236}">
                <a16:creationId xmlns:a16="http://schemas.microsoft.com/office/drawing/2014/main" id="{AE76A34D-DC4B-40F2-8B32-5052D34EB7D0}"/>
              </a:ext>
            </a:extLst>
          </p:cNvPr>
          <p:cNvSpPr txBox="1">
            <a:spLocks noChangeArrowheads="1"/>
          </p:cNvSpPr>
          <p:nvPr/>
        </p:nvSpPr>
        <p:spPr bwMode="auto">
          <a:xfrm>
            <a:off x="179512" y="219578"/>
            <a:ext cx="7903219" cy="108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100"/>
              </a:lnSpc>
              <a:spcBef>
                <a:spcPct val="0"/>
              </a:spcBef>
              <a:buFontTx/>
              <a:buNone/>
            </a:pPr>
            <a:r>
              <a:rPr lang="lt-LT" altLang="lt-LT" sz="4800" b="1" dirty="0">
                <a:solidFill>
                  <a:schemeClr val="bg1"/>
                </a:solidFill>
                <a:latin typeface="Antonio Bold" charset="-70"/>
              </a:rPr>
              <a:t>DIALOGAS BAŽNYČIOJE IR VISUOMENĖJE, EKUMENIZMAS</a:t>
            </a:r>
            <a:endParaRPr lang="en-US" altLang="lt-LT" sz="5400" b="1" dirty="0">
              <a:solidFill>
                <a:schemeClr val="accent6">
                  <a:lumMod val="50000"/>
                </a:schemeClr>
              </a:solidFill>
              <a:latin typeface="Antonio Bold" charset="-70"/>
            </a:endParaRPr>
          </a:p>
        </p:txBody>
      </p:sp>
      <p:sp>
        <p:nvSpPr>
          <p:cNvPr id="5128" name="TextBox 29">
            <a:extLst>
              <a:ext uri="{FF2B5EF4-FFF2-40B4-BE49-F238E27FC236}">
                <a16:creationId xmlns:a16="http://schemas.microsoft.com/office/drawing/2014/main" id="{CC0C973F-59BE-4576-9D9B-679211CA90B0}"/>
              </a:ext>
            </a:extLst>
          </p:cNvPr>
          <p:cNvSpPr txBox="1">
            <a:spLocks noChangeArrowheads="1"/>
          </p:cNvSpPr>
          <p:nvPr/>
        </p:nvSpPr>
        <p:spPr bwMode="auto">
          <a:xfrm>
            <a:off x="395536" y="1491434"/>
            <a:ext cx="2789238" cy="212725"/>
          </a:xfrm>
          <a:prstGeom prst="rect">
            <a:avLst/>
          </a:prstGeom>
          <a:noFill/>
          <a:ln>
            <a:noFill/>
          </a:ln>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ts val="1513"/>
              </a:lnSpc>
              <a:spcBef>
                <a:spcPct val="0"/>
              </a:spcBef>
              <a:spcAft>
                <a:spcPts val="0"/>
              </a:spcAft>
              <a:buFontTx/>
              <a:buNone/>
              <a:defRPr/>
            </a:pPr>
            <a:r>
              <a:rPr lang="lt-LT" altLang="lt-LT" sz="2000" b="1" dirty="0">
                <a:solidFill>
                  <a:srgbClr val="FFC000"/>
                </a:solidFill>
                <a:latin typeface="Montserrat Semi-Bold" panose="020B0604020202020204" charset="-70"/>
              </a:rPr>
              <a:t>V </a:t>
            </a:r>
            <a:r>
              <a:rPr lang="en-US" altLang="lt-LT" sz="2000" b="1" dirty="0">
                <a:solidFill>
                  <a:srgbClr val="FFC000"/>
                </a:solidFill>
                <a:latin typeface="Montserrat Semi-Bold" panose="020B0604020202020204" charset="-70"/>
              </a:rPr>
              <a:t>TEMA SUSITIKIM</a:t>
            </a:r>
            <a:r>
              <a:rPr lang="lt-LT" altLang="lt-LT" sz="2000" b="1" dirty="0">
                <a:solidFill>
                  <a:srgbClr val="FFC000"/>
                </a:solidFill>
                <a:latin typeface="Montserrat Semi-Bold" panose="020B0604020202020204" charset="-70"/>
              </a:rPr>
              <a:t>UI</a:t>
            </a:r>
            <a:endParaRPr lang="en-US" altLang="lt-LT" sz="2000" b="1" dirty="0">
              <a:solidFill>
                <a:srgbClr val="FFC000"/>
              </a:solidFill>
              <a:latin typeface="Montserrat Semi-Bold" panose="020B0604020202020204" charset="-70"/>
            </a:endParaRPr>
          </a:p>
        </p:txBody>
      </p:sp>
      <p:pic>
        <p:nvPicPr>
          <p:cNvPr id="11" name="Paveikslėlis 10">
            <a:extLst>
              <a:ext uri="{FF2B5EF4-FFF2-40B4-BE49-F238E27FC236}">
                <a16:creationId xmlns:a16="http://schemas.microsoft.com/office/drawing/2014/main" id="{74BB0F8F-5BD2-4DDA-9383-A1500891280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9560" y="5862872"/>
            <a:ext cx="9144000" cy="5481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C70295B8-4E8C-49DD-8334-FDFD07FDD84E}"/>
              </a:ext>
            </a:extLst>
          </p:cNvPr>
          <p:cNvPicPr>
            <a:picLocks noChangeAspect="1"/>
          </p:cNvPicPr>
          <p:nvPr/>
        </p:nvPicPr>
        <p:blipFill>
          <a:blip r:embed="rId2">
            <a:duotone>
              <a:prstClr val="black"/>
              <a:schemeClr val="accent5">
                <a:tint val="45000"/>
                <a:satMod val="400000"/>
              </a:schemeClr>
            </a:duotone>
          </a:blip>
          <a:stretch>
            <a:fillRect/>
          </a:stretch>
        </p:blipFill>
        <p:spPr>
          <a:xfrm>
            <a:off x="0" y="-31616"/>
            <a:ext cx="9144000" cy="1588408"/>
          </a:xfrm>
          <a:prstGeom prst="rect">
            <a:avLst/>
          </a:prstGeom>
        </p:spPr>
      </p:pic>
      <p:sp>
        <p:nvSpPr>
          <p:cNvPr id="23554" name="Subtitle 2">
            <a:extLst>
              <a:ext uri="{FF2B5EF4-FFF2-40B4-BE49-F238E27FC236}">
                <a16:creationId xmlns:a16="http://schemas.microsoft.com/office/drawing/2014/main" id="{7537D081-F7C2-4595-8E24-9F81F9130DED}"/>
              </a:ext>
            </a:extLst>
          </p:cNvPr>
          <p:cNvSpPr>
            <a:spLocks noGrp="1" noChangeArrowheads="1"/>
          </p:cNvSpPr>
          <p:nvPr>
            <p:ph type="subTitle" idx="1"/>
          </p:nvPr>
        </p:nvSpPr>
        <p:spPr>
          <a:xfrm>
            <a:off x="345280" y="1646012"/>
            <a:ext cx="8453437" cy="1693863"/>
          </a:xfrm>
        </p:spPr>
        <p:txBody>
          <a:bodyPr/>
          <a:lstStyle/>
          <a:p>
            <a:pPr marR="0" lvl="0" algn="l" defTabSz="685800" rtl="0" eaLnBrk="1" fontAlgn="auto" latinLnBrk="0" hangingPunct="1">
              <a:lnSpc>
                <a:spcPct val="90000"/>
              </a:lnSpc>
              <a:spcBef>
                <a:spcPts val="750"/>
              </a:spcBef>
              <a:spcAft>
                <a:spcPts val="0"/>
              </a:spcAft>
              <a:buClrTx/>
              <a:buSzTx/>
              <a:tabLst/>
              <a:defRPr/>
            </a:pPr>
            <a:r>
              <a:rPr kumimoji="0" lang="lt-LT" sz="36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Kokio Bažnyčios elgesio laukiame iššūkių ir išbandymų </a:t>
            </a:r>
            <a:r>
              <a:rPr kumimoji="0" lang="lt-LT" sz="360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(pvz., karinio konflikto) </a:t>
            </a:r>
            <a:r>
              <a:rPr kumimoji="0" lang="lt-LT" sz="36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metu? </a:t>
            </a:r>
            <a:endParaRPr lang="en-US" altLang="lt-LT" dirty="0">
              <a:solidFill>
                <a:schemeClr val="tx2">
                  <a:lumMod val="50000"/>
                </a:schemeClr>
              </a:solidFill>
            </a:endParaRPr>
          </a:p>
        </p:txBody>
      </p:sp>
      <p:sp>
        <p:nvSpPr>
          <p:cNvPr id="23556" name="Rectangle 10">
            <a:extLst>
              <a:ext uri="{FF2B5EF4-FFF2-40B4-BE49-F238E27FC236}">
                <a16:creationId xmlns:a16="http://schemas.microsoft.com/office/drawing/2014/main" id="{1FAA5389-BDBD-47F7-A54F-6EB93C552007}"/>
              </a:ext>
            </a:extLst>
          </p:cNvPr>
          <p:cNvSpPr>
            <a:spLocks noChangeArrowheads="1"/>
          </p:cNvSpPr>
          <p:nvPr/>
        </p:nvSpPr>
        <p:spPr bwMode="auto">
          <a:xfrm>
            <a:off x="214313" y="285750"/>
            <a:ext cx="8461375"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5.</a:t>
            </a:r>
            <a:r>
              <a:rPr lang="en-US"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3.</a:t>
            </a: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 Klausimai, skirti pasidalijimui:</a:t>
            </a:r>
          </a:p>
        </p:txBody>
      </p:sp>
      <p:pic>
        <p:nvPicPr>
          <p:cNvPr id="7" name="Paveikslėlis 6">
            <a:extLst>
              <a:ext uri="{FF2B5EF4-FFF2-40B4-BE49-F238E27FC236}">
                <a16:creationId xmlns:a16="http://schemas.microsoft.com/office/drawing/2014/main" id="{0BAF4C2C-1241-40E7-8029-03567D67A952}"/>
              </a:ext>
            </a:extLst>
          </p:cNvPr>
          <p:cNvPicPr>
            <a:picLocks noChangeAspect="1"/>
          </p:cNvPicPr>
          <p:nvPr/>
        </p:nvPicPr>
        <p:blipFill rotWithShape="1">
          <a:blip r:embed="rId3">
            <a:extLst>
              <a:ext uri="{28A0092B-C50C-407E-A947-70E740481C1C}">
                <a14:useLocalDpi xmlns:a14="http://schemas.microsoft.com/office/drawing/2010/main" val="0"/>
              </a:ext>
            </a:extLst>
          </a:blip>
          <a:srcRect t="12200" b="7476"/>
          <a:stretch/>
        </p:blipFill>
        <p:spPr>
          <a:xfrm>
            <a:off x="1979712" y="3021576"/>
            <a:ext cx="7164288" cy="38364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7A4437-04B3-4E72-A5B2-B5772AC90711}"/>
              </a:ext>
            </a:extLst>
          </p:cNvPr>
          <p:cNvPicPr>
            <a:picLocks noChangeAspect="1"/>
          </p:cNvPicPr>
          <p:nvPr/>
        </p:nvPicPr>
        <p:blipFill rotWithShape="1">
          <a:blip r:embed="rId3">
            <a:extLst>
              <a:ext uri="{28A0092B-C50C-407E-A947-70E740481C1C}">
                <a14:useLocalDpi xmlns:a14="http://schemas.microsoft.com/office/drawing/2010/main" val="0"/>
              </a:ext>
            </a:extLst>
          </a:blip>
          <a:srcRect b="6295"/>
          <a:stretch/>
        </p:blipFill>
        <p:spPr>
          <a:xfrm>
            <a:off x="0" y="1213141"/>
            <a:ext cx="9144000" cy="5712296"/>
          </a:xfrm>
          <a:prstGeom prst="rect">
            <a:avLst/>
          </a:prstGeom>
        </p:spPr>
      </p:pic>
      <p:pic>
        <p:nvPicPr>
          <p:cNvPr id="2" name="Paveikslėlis 1">
            <a:extLst>
              <a:ext uri="{FF2B5EF4-FFF2-40B4-BE49-F238E27FC236}">
                <a16:creationId xmlns:a16="http://schemas.microsoft.com/office/drawing/2014/main" id="{040BD714-B845-4FD6-9734-BCBCC5684B34}"/>
              </a:ext>
            </a:extLst>
          </p:cNvPr>
          <p:cNvPicPr>
            <a:picLocks noChangeAspect="1"/>
          </p:cNvPicPr>
          <p:nvPr/>
        </p:nvPicPr>
        <p:blipFill>
          <a:blip r:embed="rId4">
            <a:duotone>
              <a:prstClr val="black"/>
              <a:schemeClr val="accent5">
                <a:tint val="45000"/>
                <a:satMod val="400000"/>
              </a:schemeClr>
            </a:duotone>
          </a:blip>
          <a:stretch>
            <a:fillRect/>
          </a:stretch>
        </p:blipFill>
        <p:spPr>
          <a:xfrm>
            <a:off x="0" y="10688"/>
            <a:ext cx="9144000" cy="2175724"/>
          </a:xfrm>
          <a:prstGeom prst="rect">
            <a:avLst/>
          </a:prstGeom>
        </p:spPr>
      </p:pic>
      <p:sp>
        <p:nvSpPr>
          <p:cNvPr id="24578" name="Title 1">
            <a:extLst>
              <a:ext uri="{FF2B5EF4-FFF2-40B4-BE49-F238E27FC236}">
                <a16:creationId xmlns:a16="http://schemas.microsoft.com/office/drawing/2014/main" id="{81106131-69D5-43C6-900F-C87D0933F3EE}"/>
              </a:ext>
            </a:extLst>
          </p:cNvPr>
          <p:cNvSpPr>
            <a:spLocks noGrp="1" noChangeArrowheads="1"/>
          </p:cNvSpPr>
          <p:nvPr>
            <p:ph type="ctrTitle"/>
          </p:nvPr>
        </p:nvSpPr>
        <p:spPr/>
        <p:txBody>
          <a:bodyPr/>
          <a:lstStyle/>
          <a:p>
            <a:pPr eaLnBrk="1" hangingPunct="1"/>
            <a:endParaRPr lang="lt-LT" altLang="lt-LT" dirty="0"/>
          </a:p>
        </p:txBody>
      </p:sp>
      <p:sp>
        <p:nvSpPr>
          <p:cNvPr id="24579" name="Subtitle 2">
            <a:extLst>
              <a:ext uri="{FF2B5EF4-FFF2-40B4-BE49-F238E27FC236}">
                <a16:creationId xmlns:a16="http://schemas.microsoft.com/office/drawing/2014/main" id="{E7667A5C-FDF5-40A0-A2B3-95573623E83F}"/>
              </a:ext>
            </a:extLst>
          </p:cNvPr>
          <p:cNvSpPr>
            <a:spLocks noGrp="1" noChangeArrowheads="1"/>
          </p:cNvSpPr>
          <p:nvPr>
            <p:ph type="subTitle" idx="1"/>
          </p:nvPr>
        </p:nvSpPr>
        <p:spPr/>
        <p:txBody>
          <a:bodyPr/>
          <a:lstStyle/>
          <a:p>
            <a:pPr eaLnBrk="1" hangingPunct="1"/>
            <a:endParaRPr lang="en-US" altLang="lt-LT" dirty="0"/>
          </a:p>
        </p:txBody>
      </p:sp>
      <p:sp>
        <p:nvSpPr>
          <p:cNvPr id="24582" name="TextBox 28">
            <a:extLst>
              <a:ext uri="{FF2B5EF4-FFF2-40B4-BE49-F238E27FC236}">
                <a16:creationId xmlns:a16="http://schemas.microsoft.com/office/drawing/2014/main" id="{0F547052-6CB4-4C79-9186-DC46A2630DD2}"/>
              </a:ext>
            </a:extLst>
          </p:cNvPr>
          <p:cNvSpPr txBox="1">
            <a:spLocks noChangeArrowheads="1"/>
          </p:cNvSpPr>
          <p:nvPr/>
        </p:nvSpPr>
        <p:spPr bwMode="auto">
          <a:xfrm>
            <a:off x="320675" y="352425"/>
            <a:ext cx="87153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013"/>
              </a:lnSpc>
              <a:spcBef>
                <a:spcPct val="0"/>
              </a:spcBef>
              <a:buFontTx/>
              <a:buNone/>
            </a:pPr>
            <a:r>
              <a:rPr lang="lt-LT" altLang="lt-LT" sz="3600" b="1" dirty="0">
                <a:solidFill>
                  <a:srgbClr val="FFFFFF"/>
                </a:solidFill>
                <a:latin typeface="Antonio Bold" charset="-70"/>
              </a:rPr>
              <a:t>6. Skirkime laiko trumpai tylai.</a:t>
            </a:r>
            <a:endParaRPr lang="lt-LT" altLang="lt-LT" sz="1200" b="1" dirty="0">
              <a:solidFill>
                <a:srgbClr val="FFFFFF"/>
              </a:solidFill>
              <a:latin typeface="Antonio Bold" charset="-70"/>
            </a:endParaRPr>
          </a:p>
          <a:p>
            <a:pPr eaLnBrk="1" hangingPunct="1">
              <a:lnSpc>
                <a:spcPts val="4013"/>
              </a:lnSpc>
              <a:spcBef>
                <a:spcPct val="0"/>
              </a:spcBef>
              <a:buFontTx/>
              <a:buNone/>
            </a:pPr>
            <a:r>
              <a:rPr lang="lt-LT" altLang="lt-LT" sz="2400" b="1" i="1" dirty="0">
                <a:solidFill>
                  <a:srgbClr val="FFFFFF"/>
                </a:solidFill>
                <a:latin typeface="Antonio Bold" charset="-70"/>
              </a:rPr>
              <a:t>Apmąstykime</a:t>
            </a:r>
            <a:r>
              <a:rPr lang="en-US" altLang="lt-LT" sz="2400" b="1" i="1" dirty="0">
                <a:solidFill>
                  <a:srgbClr val="FFFFFF"/>
                </a:solidFill>
                <a:latin typeface="Antonio Bold" charset="-70"/>
              </a:rPr>
              <a:t>,</a:t>
            </a:r>
            <a:r>
              <a:rPr lang="lt-LT" altLang="lt-LT" sz="2400" b="1" i="1" dirty="0">
                <a:solidFill>
                  <a:srgbClr val="FFFFFF"/>
                </a:solidFill>
                <a:latin typeface="Antonio Bold" charset="-70"/>
              </a:rPr>
              <a:t> kas patraukė dėmesį pristatant temą</a:t>
            </a:r>
          </a:p>
          <a:p>
            <a:pPr eaLnBrk="1" hangingPunct="1">
              <a:lnSpc>
                <a:spcPts val="4013"/>
              </a:lnSpc>
              <a:spcBef>
                <a:spcPct val="0"/>
              </a:spcBef>
              <a:buFontTx/>
              <a:buNone/>
            </a:pPr>
            <a:endParaRPr lang="lt-LT" altLang="lt-LT" sz="2400" b="1" i="1" dirty="0">
              <a:solidFill>
                <a:srgbClr val="FFFFFF"/>
              </a:solidFill>
              <a:latin typeface="Antonio Bold" charset="-7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F99465B2-FF8C-464B-ADBE-9FCAC5633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89"/>
            <a:ext cx="9144000" cy="6105422"/>
          </a:xfrm>
          <a:prstGeom prst="rect">
            <a:avLst/>
          </a:prstGeom>
        </p:spPr>
      </p:pic>
      <p:pic>
        <p:nvPicPr>
          <p:cNvPr id="2" name="Paveikslėlis 1">
            <a:extLst>
              <a:ext uri="{FF2B5EF4-FFF2-40B4-BE49-F238E27FC236}">
                <a16:creationId xmlns:a16="http://schemas.microsoft.com/office/drawing/2014/main" id="{2C02719E-DAAA-4341-AEF9-32B15BB8F884}"/>
              </a:ext>
            </a:extLst>
          </p:cNvPr>
          <p:cNvPicPr>
            <a:picLocks noChangeAspect="1"/>
          </p:cNvPicPr>
          <p:nvPr/>
        </p:nvPicPr>
        <p:blipFill>
          <a:blip r:embed="rId3">
            <a:duotone>
              <a:prstClr val="black"/>
              <a:schemeClr val="accent5">
                <a:tint val="45000"/>
                <a:satMod val="400000"/>
              </a:schemeClr>
            </a:duotone>
          </a:blip>
          <a:stretch>
            <a:fillRect/>
          </a:stretch>
        </p:blipFill>
        <p:spPr>
          <a:xfrm>
            <a:off x="-22853" y="0"/>
            <a:ext cx="9144000" cy="2175724"/>
          </a:xfrm>
          <a:prstGeom prst="rect">
            <a:avLst/>
          </a:prstGeom>
        </p:spPr>
      </p:pic>
      <p:sp>
        <p:nvSpPr>
          <p:cNvPr id="3" name="Subtitle 2">
            <a:extLst>
              <a:ext uri="{FF2B5EF4-FFF2-40B4-BE49-F238E27FC236}">
                <a16:creationId xmlns:a16="http://schemas.microsoft.com/office/drawing/2014/main" id="{8D007942-3714-46B0-A458-8BCC21B8075C}"/>
              </a:ext>
            </a:extLst>
          </p:cNvPr>
          <p:cNvSpPr>
            <a:spLocks noGrp="1"/>
          </p:cNvSpPr>
          <p:nvPr>
            <p:ph type="subTitle" idx="1"/>
          </p:nvPr>
        </p:nvSpPr>
        <p:spPr>
          <a:xfrm>
            <a:off x="4387651" y="3861048"/>
            <a:ext cx="5210175" cy="2084387"/>
          </a:xfrm>
        </p:spPr>
        <p:txBody>
          <a:bodyPr rtlCol="0">
            <a:normAutofit/>
          </a:bodyPr>
          <a:lstStyle/>
          <a:p>
            <a:pPr eaLnBrk="1" fontAlgn="auto" hangingPunct="1">
              <a:lnSpc>
                <a:spcPct val="120000"/>
              </a:lnSpc>
              <a:spcBef>
                <a:spcPts val="563"/>
              </a:spcBef>
              <a:spcAft>
                <a:spcPts val="0"/>
              </a:spcAft>
              <a:buClr>
                <a:srgbClr val="000000"/>
              </a:buClr>
              <a:defRPr/>
            </a:pPr>
            <a:endParaRPr lang="lt-LT" altLang="lt-LT" b="1" dirty="0">
              <a:latin typeface="Trebuchet MS" panose="020B0603020202020204" pitchFamily="34" charset="0"/>
              <a:cs typeface="Calibri" panose="020F0502020204030204" pitchFamily="34" charset="0"/>
              <a:sym typeface="Calibri" panose="020F0502020204030204" pitchFamily="34" charset="0"/>
            </a:endParaRPr>
          </a:p>
          <a:p>
            <a:pPr eaLnBrk="1" fontAlgn="auto" hangingPunct="1">
              <a:lnSpc>
                <a:spcPct val="120000"/>
              </a:lnSpc>
              <a:spcBef>
                <a:spcPts val="563"/>
              </a:spcBef>
              <a:spcAft>
                <a:spcPts val="0"/>
              </a:spcAft>
              <a:buClr>
                <a:srgbClr val="000000"/>
              </a:buClr>
              <a:defRPr/>
            </a:pPr>
            <a:r>
              <a:rPr lang="lt-LT" altLang="lt-LT" sz="3600" b="1" dirty="0">
                <a:solidFill>
                  <a:schemeClr val="bg1"/>
                </a:solidFill>
                <a:latin typeface="Antonio Bold"/>
                <a:cs typeface="Calibri" panose="020F0502020204030204" pitchFamily="34" charset="0"/>
                <a:sym typeface="Calibri" panose="020F0502020204030204" pitchFamily="34" charset="0"/>
              </a:rPr>
              <a:t>Įsiklausykime į kiekvieną...</a:t>
            </a:r>
          </a:p>
          <a:p>
            <a:pPr eaLnBrk="1" fontAlgn="auto" hangingPunct="1">
              <a:spcAft>
                <a:spcPts val="0"/>
              </a:spcAft>
              <a:defRPr/>
            </a:pPr>
            <a:endParaRPr lang="en-US" dirty="0"/>
          </a:p>
        </p:txBody>
      </p:sp>
      <p:pic>
        <p:nvPicPr>
          <p:cNvPr id="25605" name="Picture 9">
            <a:extLst>
              <a:ext uri="{FF2B5EF4-FFF2-40B4-BE49-F238E27FC236}">
                <a16:creationId xmlns:a16="http://schemas.microsoft.com/office/drawing/2014/main" id="{4659A753-F81E-4C7A-A5B4-B55DD12A4B5D}"/>
              </a:ext>
            </a:extLst>
          </p:cNvPr>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rot="-4764558">
            <a:off x="3211512" y="1997929"/>
            <a:ext cx="2720975" cy="97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0">
            <a:extLst>
              <a:ext uri="{FF2B5EF4-FFF2-40B4-BE49-F238E27FC236}">
                <a16:creationId xmlns:a16="http://schemas.microsoft.com/office/drawing/2014/main" id="{D6D22AD4-406A-47ED-B8C3-79B796CDBFA6}"/>
              </a:ext>
            </a:extLst>
          </p:cNvPr>
          <p:cNvSpPr>
            <a:spLocks noChangeArrowheads="1"/>
          </p:cNvSpPr>
          <p:nvPr/>
        </p:nvSpPr>
        <p:spPr bwMode="auto">
          <a:xfrm>
            <a:off x="214313" y="285750"/>
            <a:ext cx="79295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a:solidFill>
                  <a:schemeClr val="bg1"/>
                </a:solidFill>
                <a:latin typeface="Antonio Bold" charset="-70"/>
                <a:ea typeface="Arial Unicode MS" pitchFamily="34" charset="-128"/>
                <a:cs typeface="Arial" panose="020B0604020202020204" pitchFamily="34" charset="0"/>
                <a:sym typeface="Calibri" panose="020F0502020204030204" pitchFamily="34" charset="0"/>
              </a:rPr>
              <a:t>7. Laikas, skirtas pasidalijimui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9BF4F2A-90BC-4298-8CB0-BB00A689D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914"/>
            <a:ext cx="9144000" cy="6300172"/>
          </a:xfrm>
          <a:prstGeom prst="rect">
            <a:avLst/>
          </a:prstGeom>
        </p:spPr>
      </p:pic>
      <p:pic>
        <p:nvPicPr>
          <p:cNvPr id="2" name="Paveikslėlis 1">
            <a:extLst>
              <a:ext uri="{FF2B5EF4-FFF2-40B4-BE49-F238E27FC236}">
                <a16:creationId xmlns:a16="http://schemas.microsoft.com/office/drawing/2014/main" id="{AA0AFA92-ADB1-4115-BD64-2CD2FB9E66B4}"/>
              </a:ext>
            </a:extLst>
          </p:cNvPr>
          <p:cNvPicPr>
            <a:picLocks noChangeAspect="1"/>
          </p:cNvPicPr>
          <p:nvPr/>
        </p:nvPicPr>
        <p:blipFill>
          <a:blip r:embed="rId3">
            <a:duotone>
              <a:prstClr val="black"/>
              <a:schemeClr val="accent5">
                <a:tint val="45000"/>
                <a:satMod val="400000"/>
              </a:schemeClr>
            </a:duotone>
          </a:blip>
          <a:stretch>
            <a:fillRect/>
          </a:stretch>
        </p:blipFill>
        <p:spPr>
          <a:xfrm>
            <a:off x="-1880" y="0"/>
            <a:ext cx="9144000" cy="2175724"/>
          </a:xfrm>
          <a:prstGeom prst="rect">
            <a:avLst/>
          </a:prstGeom>
        </p:spPr>
      </p:pic>
      <p:sp>
        <p:nvSpPr>
          <p:cNvPr id="26629" name="Rectangle 10">
            <a:extLst>
              <a:ext uri="{FF2B5EF4-FFF2-40B4-BE49-F238E27FC236}">
                <a16:creationId xmlns:a16="http://schemas.microsoft.com/office/drawing/2014/main" id="{7F9144A4-0467-4EBA-8688-DF1AADD5A9C4}"/>
              </a:ext>
            </a:extLst>
          </p:cNvPr>
          <p:cNvSpPr>
            <a:spLocks noChangeArrowheads="1"/>
          </p:cNvSpPr>
          <p:nvPr/>
        </p:nvSpPr>
        <p:spPr bwMode="auto">
          <a:xfrm>
            <a:off x="214313" y="285750"/>
            <a:ext cx="79295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a:solidFill>
                  <a:schemeClr val="bg1"/>
                </a:solidFill>
                <a:latin typeface="Antonio Bold" charset="-70"/>
                <a:ea typeface="Arial Unicode MS" pitchFamily="34" charset="-128"/>
                <a:cs typeface="Arial" panose="020B0604020202020204" pitchFamily="34" charset="0"/>
                <a:sym typeface="Calibri" panose="020F0502020204030204" pitchFamily="34" charset="0"/>
              </a:rPr>
              <a:t>8. </a:t>
            </a:r>
            <a:r>
              <a:rPr lang="lt-LT" altLang="lt-LT" sz="3600" b="1">
                <a:solidFill>
                  <a:schemeClr val="bg1"/>
                </a:solidFill>
                <a:latin typeface="Antonio Bold" charset="-70"/>
                <a:ea typeface="Arial Unicode MS" pitchFamily="34" charset="-128"/>
                <a:cs typeface="Arial" panose="020B0604020202020204" pitchFamily="34" charset="0"/>
              </a:rPr>
              <a:t>Užsirašykime svarbiausias mintis</a:t>
            </a:r>
          </a:p>
        </p:txBody>
      </p:sp>
      <p:sp>
        <p:nvSpPr>
          <p:cNvPr id="3" name="Subtitle 2">
            <a:extLst>
              <a:ext uri="{FF2B5EF4-FFF2-40B4-BE49-F238E27FC236}">
                <a16:creationId xmlns:a16="http://schemas.microsoft.com/office/drawing/2014/main" id="{535CDE02-18E5-436A-9F02-0C8D3BD5E40A}"/>
              </a:ext>
            </a:extLst>
          </p:cNvPr>
          <p:cNvSpPr>
            <a:spLocks noGrp="1"/>
          </p:cNvSpPr>
          <p:nvPr>
            <p:ph type="subTitle" idx="1"/>
          </p:nvPr>
        </p:nvSpPr>
        <p:spPr>
          <a:xfrm>
            <a:off x="214313" y="5517232"/>
            <a:ext cx="8822183" cy="1752600"/>
          </a:xfrm>
        </p:spPr>
        <p:txBody>
          <a:bodyPr rtlCol="0">
            <a:normAutofit/>
          </a:bodyPr>
          <a:lstStyle/>
          <a:p>
            <a:pPr eaLnBrk="1" fontAlgn="auto" hangingPunct="1">
              <a:lnSpc>
                <a:spcPct val="120000"/>
              </a:lnSpc>
              <a:spcBef>
                <a:spcPts val="563"/>
              </a:spcBef>
              <a:spcAft>
                <a:spcPts val="0"/>
              </a:spcAft>
              <a:buClr>
                <a:srgbClr val="000000"/>
              </a:buClr>
              <a:defRPr/>
            </a:pPr>
            <a:endParaRPr lang="lt-LT" altLang="lt-LT" b="1" dirty="0">
              <a:solidFill>
                <a:schemeClr val="tx2">
                  <a:lumMod val="50000"/>
                </a:schemeClr>
              </a:solidFill>
              <a:latin typeface="Trebuchet MS" panose="020B0603020202020204" pitchFamily="34" charset="0"/>
              <a:cs typeface="Calibri" panose="020F0502020204030204" pitchFamily="34" charset="0"/>
              <a:sym typeface="Calibri" panose="020F0502020204030204" pitchFamily="34" charset="0"/>
            </a:endParaRPr>
          </a:p>
          <a:p>
            <a:pPr eaLnBrk="1" fontAlgn="auto" hangingPunct="1">
              <a:lnSpc>
                <a:spcPct val="120000"/>
              </a:lnSpc>
              <a:spcBef>
                <a:spcPts val="563"/>
              </a:spcBef>
              <a:spcAft>
                <a:spcPts val="0"/>
              </a:spcAft>
              <a:buClr>
                <a:srgbClr val="000000"/>
              </a:buClr>
              <a:defRPr/>
            </a:pPr>
            <a:r>
              <a:rPr lang="lt-LT" altLang="lt-LT" sz="2400" b="1" dirty="0">
                <a:solidFill>
                  <a:schemeClr val="tx2">
                    <a:lumMod val="50000"/>
                  </a:schemeClr>
                </a:solidFill>
                <a:latin typeface="Antonio Bold" panose="020B0604020202020204"/>
                <a:cs typeface="Calibri" panose="020F0502020204030204" pitchFamily="34" charset="0"/>
                <a:sym typeface="Calibri" panose="020F0502020204030204" pitchFamily="34" charset="0"/>
              </a:rPr>
              <a:t>Vėliau nuspręskit, ką norėtumėt perduoti koordinacinei grupei</a:t>
            </a:r>
          </a:p>
          <a:p>
            <a:pPr eaLnBrk="1" fontAlgn="auto" hangingPunct="1">
              <a:spcAft>
                <a:spcPts val="0"/>
              </a:spcAft>
              <a:defRPr/>
            </a:pPr>
            <a:endParaRPr lang="en-US" dirty="0">
              <a:solidFill>
                <a:srgbClr val="55352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EF90BAF6-82E7-49FE-A2F8-0D641AEF67DF}"/>
              </a:ext>
            </a:extLst>
          </p:cNvPr>
          <p:cNvPicPr>
            <a:picLocks noChangeAspect="1"/>
          </p:cNvPicPr>
          <p:nvPr/>
        </p:nvPicPr>
        <p:blipFill>
          <a:blip r:embed="rId2">
            <a:duotone>
              <a:prstClr val="black"/>
              <a:schemeClr val="accent5">
                <a:tint val="45000"/>
                <a:satMod val="400000"/>
              </a:schemeClr>
            </a:duotone>
          </a:blip>
          <a:stretch>
            <a:fillRect/>
          </a:stretch>
        </p:blipFill>
        <p:spPr>
          <a:xfrm>
            <a:off x="0" y="-65224"/>
            <a:ext cx="9144000" cy="2175724"/>
          </a:xfrm>
          <a:prstGeom prst="rect">
            <a:avLst/>
          </a:prstGeom>
        </p:spPr>
      </p:pic>
      <p:sp>
        <p:nvSpPr>
          <p:cNvPr id="3" name="Subtitle 2">
            <a:extLst>
              <a:ext uri="{FF2B5EF4-FFF2-40B4-BE49-F238E27FC236}">
                <a16:creationId xmlns:a16="http://schemas.microsoft.com/office/drawing/2014/main" id="{9D60EEAB-E315-45E2-BF0E-BB625C75F92F}"/>
              </a:ext>
            </a:extLst>
          </p:cNvPr>
          <p:cNvSpPr>
            <a:spLocks noGrp="1"/>
          </p:cNvSpPr>
          <p:nvPr>
            <p:ph type="subTitle" idx="1"/>
          </p:nvPr>
        </p:nvSpPr>
        <p:spPr>
          <a:xfrm>
            <a:off x="521804" y="2141332"/>
            <a:ext cx="8208912" cy="4275137"/>
          </a:xfrm>
        </p:spPr>
        <p:txBody>
          <a:bodyPr rtlCol="0">
            <a:noAutofit/>
          </a:bodyPr>
          <a:lstStyle/>
          <a:p>
            <a:pPr algn="r" eaLnBrk="1" fontAlgn="auto" hangingPunct="1">
              <a:lnSpc>
                <a:spcPct val="120000"/>
              </a:lnSpc>
              <a:spcAft>
                <a:spcPts val="0"/>
              </a:spcAft>
              <a:defRPr/>
            </a:pPr>
            <a:r>
              <a:rPr lang="lt-LT" sz="2400" dirty="0">
                <a:solidFill>
                  <a:srgbClr val="121212"/>
                </a:solidFill>
                <a:latin typeface="Antonio Bold" panose="020B0604020202020204"/>
              </a:rPr>
              <a:t>„Šiandien daug kartų kartokime šią maldą: nuoširdžiai prašykime Dievą, kad toje žemėje (Ukrainoje) sužydėtų brolybė ir užgytų žaizdos, išnyktų baimė ir susiskaldymai. Tegul šiandien į dangų kylančios maldos ir žmonių šauksmas paliečia atsakingųjų protus ir širdis, kad jie dialogą ir visų gėrį keltų aukščiau savo interesų. Melskime taikos TĖVE MŪSŲ malda – tai vaikų, kurie kreipiasi į visų Tėvą, malda, tai malda brolių, kurie prašo susitaikymo ir santarvės.“</a:t>
            </a:r>
          </a:p>
          <a:p>
            <a:pPr algn="r" eaLnBrk="1" fontAlgn="auto" hangingPunct="1">
              <a:lnSpc>
                <a:spcPct val="120000"/>
              </a:lnSpc>
              <a:spcAft>
                <a:spcPts val="0"/>
              </a:spcAft>
              <a:defRPr/>
            </a:pPr>
            <a:r>
              <a:rPr lang="lt-LT" sz="1600" i="1" dirty="0">
                <a:solidFill>
                  <a:srgbClr val="121212"/>
                </a:solidFill>
                <a:latin typeface="Antonio Bold" panose="020B0604020202020204"/>
              </a:rPr>
              <a:t>(Popiežius Pranciškus, trečiadienio bendroji audiencija, 2022 m. sausio 26 d. )</a:t>
            </a:r>
            <a:endParaRPr lang="en-US" sz="100" i="1" dirty="0"/>
          </a:p>
        </p:txBody>
      </p:sp>
      <p:sp>
        <p:nvSpPr>
          <p:cNvPr id="27652" name="Rectangle 10">
            <a:extLst>
              <a:ext uri="{FF2B5EF4-FFF2-40B4-BE49-F238E27FC236}">
                <a16:creationId xmlns:a16="http://schemas.microsoft.com/office/drawing/2014/main" id="{1532D151-E4C1-4064-9F02-BA842F77198B}"/>
              </a:ext>
            </a:extLst>
          </p:cNvPr>
          <p:cNvSpPr>
            <a:spLocks noChangeArrowheads="1"/>
          </p:cNvSpPr>
          <p:nvPr/>
        </p:nvSpPr>
        <p:spPr bwMode="auto">
          <a:xfrm>
            <a:off x="107504" y="309814"/>
            <a:ext cx="8712968" cy="7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bg1"/>
                </a:solidFill>
                <a:latin typeface="Antonio Bold" charset="-70"/>
                <a:ea typeface="Arial Unicode MS" pitchFamily="34" charset="-128"/>
                <a:cs typeface="Arial" panose="020B0604020202020204" pitchFamily="34" charset="0"/>
                <a:sym typeface="Calibri" panose="020F0502020204030204" pitchFamily="34" charset="0"/>
              </a:rPr>
              <a:t>9. </a:t>
            </a:r>
            <a:r>
              <a:rPr lang="lt-LT" altLang="lt-LT" sz="3600" b="1" dirty="0">
                <a:solidFill>
                  <a:schemeClr val="bg1"/>
                </a:solidFill>
                <a:latin typeface="Antonio Bold" charset="-70"/>
                <a:ea typeface="Arial Unicode MS" pitchFamily="34" charset="-128"/>
                <a:cs typeface="Arial" panose="020B0604020202020204" pitchFamily="34" charset="0"/>
              </a:rPr>
              <a:t>Užbaikime susitikimą TĖVE MŪSŲ malda </a:t>
            </a:r>
          </a:p>
        </p:txBody>
      </p:sp>
      <p:pic>
        <p:nvPicPr>
          <p:cNvPr id="4" name="Paveikslėlis 3">
            <a:extLst>
              <a:ext uri="{FF2B5EF4-FFF2-40B4-BE49-F238E27FC236}">
                <a16:creationId xmlns:a16="http://schemas.microsoft.com/office/drawing/2014/main" id="{42A32370-B2AA-44F3-BA62-0CA4A2D64680}"/>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artisticChalkSketch/>
                    </a14:imgEffect>
                    <a14:imgEffect>
                      <a14:colorTemperature colorTemp="4700"/>
                    </a14:imgEffect>
                  </a14:imgLayer>
                </a14:imgProps>
              </a:ext>
            </a:extLst>
          </a:blip>
          <a:stretch>
            <a:fillRect/>
          </a:stretch>
        </p:blipFill>
        <p:spPr>
          <a:xfrm>
            <a:off x="0" y="6317776"/>
            <a:ext cx="9252520" cy="5547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28">
            <a:extLst>
              <a:ext uri="{FF2B5EF4-FFF2-40B4-BE49-F238E27FC236}">
                <a16:creationId xmlns:a16="http://schemas.microsoft.com/office/drawing/2014/main" id="{8361C2FC-2F17-4971-A297-420CDF042FC0}"/>
              </a:ext>
            </a:extLst>
          </p:cNvPr>
          <p:cNvSpPr txBox="1"/>
          <p:nvPr/>
        </p:nvSpPr>
        <p:spPr>
          <a:xfrm>
            <a:off x="628650" y="3905833"/>
            <a:ext cx="3161297" cy="2398713"/>
          </a:xfrm>
          <a:prstGeom prst="rect">
            <a:avLst/>
          </a:prstGeom>
        </p:spPr>
        <p:txBody>
          <a:bodyPr vert="horz" lIns="91440" tIns="45720" rIns="91440" bIns="45720" rtlCol="0" anchor="ctr">
            <a:normAutofit fontScale="62500" lnSpcReduction="20000"/>
          </a:bodyPr>
          <a:lstStyle/>
          <a:p>
            <a:pPr eaLnBrk="1" hangingPunct="1">
              <a:lnSpc>
                <a:spcPts val="4100"/>
              </a:lnSpc>
              <a:spcBef>
                <a:spcPct val="0"/>
              </a:spcBef>
              <a:buFontTx/>
              <a:buNone/>
            </a:pPr>
            <a:r>
              <a:rPr lang="lt-LT" altLang="lt-LT" sz="4400" b="1" dirty="0">
                <a:solidFill>
                  <a:schemeClr val="tx2">
                    <a:lumMod val="50000"/>
                  </a:schemeClr>
                </a:solidFill>
                <a:latin typeface="Antonio Bold" charset="-70"/>
              </a:rPr>
              <a:t>DIALOGAS BAŽNYČIOJE IR VISUOMENĖJE, EKUMENIZMAS</a:t>
            </a:r>
            <a:endParaRPr lang="en-US" altLang="lt-LT" sz="4800" b="1" dirty="0">
              <a:solidFill>
                <a:schemeClr val="tx2">
                  <a:lumMod val="50000"/>
                </a:schemeClr>
              </a:solidFill>
              <a:latin typeface="Antonio Bold" charset="-70"/>
            </a:endParaRPr>
          </a:p>
        </p:txBody>
      </p:sp>
      <p:sp>
        <p:nvSpPr>
          <p:cNvPr id="2" name="Content Placeholder 10">
            <a:extLst>
              <a:ext uri="{FF2B5EF4-FFF2-40B4-BE49-F238E27FC236}">
                <a16:creationId xmlns:a16="http://schemas.microsoft.com/office/drawing/2014/main" id="{4CB6DC01-5A1E-46B0-AEE0-C126BADF1D6D}"/>
              </a:ext>
            </a:extLst>
          </p:cNvPr>
          <p:cNvSpPr>
            <a:spLocks noGrp="1" noChangeArrowheads="1"/>
          </p:cNvSpPr>
          <p:nvPr>
            <p:ph idx="1"/>
          </p:nvPr>
        </p:nvSpPr>
        <p:spPr>
          <a:xfrm>
            <a:off x="4223084" y="3884452"/>
            <a:ext cx="4292266" cy="2784908"/>
          </a:xfrm>
        </p:spPr>
        <p:txBody>
          <a:bodyPr vert="horz" lIns="91440" tIns="45720" rIns="91440" bIns="45720" rtlCol="0" anchor="ctr">
            <a:normAutofit/>
          </a:bodyPr>
          <a:lstStyle/>
          <a:p>
            <a:pPr marL="0" indent="0" algn="r" defTabSz="914400" eaLnBrk="1" fontAlgn="auto" hangingPunct="1">
              <a:spcAft>
                <a:spcPts val="0"/>
              </a:spcAft>
              <a:buNone/>
              <a:defRPr/>
            </a:pPr>
            <a:r>
              <a:rPr lang="en-US" altLang="lt-LT" sz="1700" b="1" dirty="0"/>
              <a:t>AČIŪ </a:t>
            </a:r>
            <a:r>
              <a:rPr lang="en-US" altLang="lt-LT" sz="1700" b="1" dirty="0" err="1"/>
              <a:t>už</a:t>
            </a:r>
            <a:r>
              <a:rPr lang="en-US" altLang="lt-LT" sz="1700" b="1" dirty="0"/>
              <a:t> </a:t>
            </a:r>
            <a:r>
              <a:rPr lang="en-US" altLang="lt-LT" sz="1700" b="1" dirty="0" err="1"/>
              <a:t>Jūsų</a:t>
            </a:r>
            <a:r>
              <a:rPr lang="en-US" altLang="lt-LT" sz="1700" b="1" dirty="0"/>
              <a:t> </a:t>
            </a:r>
            <a:r>
              <a:rPr lang="en-US" altLang="lt-LT" sz="1700" b="1" dirty="0" err="1"/>
              <a:t>skirtą</a:t>
            </a:r>
            <a:r>
              <a:rPr lang="en-US" altLang="lt-LT" sz="1700" b="1" dirty="0"/>
              <a:t> </a:t>
            </a:r>
            <a:r>
              <a:rPr lang="en-US" altLang="lt-LT" sz="1700" b="1" dirty="0" err="1"/>
              <a:t>laiką</a:t>
            </a:r>
            <a:r>
              <a:rPr lang="en-US" altLang="lt-LT" sz="1700" b="1" dirty="0"/>
              <a:t>!</a:t>
            </a:r>
            <a:endParaRPr lang="lt-LT" altLang="lt-LT" sz="1700" b="1" dirty="0"/>
          </a:p>
          <a:p>
            <a:pPr marL="0" indent="0" algn="r" defTabSz="914400" eaLnBrk="1" fontAlgn="auto" hangingPunct="1">
              <a:spcAft>
                <a:spcPts val="0"/>
              </a:spcAft>
              <a:buNone/>
              <a:defRPr/>
            </a:pPr>
            <a:r>
              <a:rPr lang="en-US" altLang="lt-LT" sz="1700" dirty="0" err="1">
                <a:sym typeface="Wingdings" panose="05000000000000000000" pitchFamily="2" charset="2"/>
              </a:rPr>
              <a:t>Dievo</a:t>
            </a:r>
            <a:r>
              <a:rPr lang="en-US" altLang="lt-LT" sz="1700" dirty="0">
                <a:sym typeface="Wingdings" panose="05000000000000000000" pitchFamily="2" charset="2"/>
              </a:rPr>
              <a:t> </a:t>
            </a:r>
            <a:r>
              <a:rPr lang="en-US" altLang="lt-LT" sz="1700" dirty="0" err="1">
                <a:sym typeface="Wingdings" panose="05000000000000000000" pitchFamily="2" charset="2"/>
              </a:rPr>
              <a:t>palaimos</a:t>
            </a:r>
            <a:r>
              <a:rPr lang="en-US" altLang="lt-LT" sz="1700" dirty="0">
                <a:sym typeface="Wingdings" panose="05000000000000000000" pitchFamily="2" charset="2"/>
              </a:rPr>
              <a:t> </a:t>
            </a:r>
            <a:r>
              <a:rPr lang="en-US" altLang="lt-LT" sz="1700" dirty="0" err="1">
                <a:sym typeface="Wingdings" panose="05000000000000000000" pitchFamily="2" charset="2"/>
              </a:rPr>
              <a:t>ir</a:t>
            </a:r>
            <a:r>
              <a:rPr lang="en-US" altLang="lt-LT" sz="1700" dirty="0">
                <a:sym typeface="Wingdings" panose="05000000000000000000" pitchFamily="2" charset="2"/>
              </a:rPr>
              <a:t> </a:t>
            </a:r>
            <a:r>
              <a:rPr lang="en-US" altLang="lt-LT" sz="1700" dirty="0" err="1">
                <a:sym typeface="Wingdings" panose="05000000000000000000" pitchFamily="2" charset="2"/>
              </a:rPr>
              <a:t>iki</a:t>
            </a:r>
            <a:r>
              <a:rPr lang="en-US" altLang="lt-LT" sz="1700" dirty="0">
                <a:sym typeface="Wingdings" panose="05000000000000000000" pitchFamily="2" charset="2"/>
              </a:rPr>
              <a:t> </a:t>
            </a:r>
            <a:r>
              <a:rPr lang="en-US" altLang="lt-LT" sz="1700" dirty="0" err="1">
                <a:sym typeface="Wingdings" panose="05000000000000000000" pitchFamily="2" charset="2"/>
              </a:rPr>
              <a:t>susitikimo</a:t>
            </a:r>
            <a:r>
              <a:rPr lang="en-US" altLang="lt-LT" sz="1700" dirty="0">
                <a:sym typeface="Wingdings" panose="05000000000000000000" pitchFamily="2" charset="2"/>
              </a:rPr>
              <a:t>!</a:t>
            </a:r>
          </a:p>
          <a:p>
            <a:pPr marL="0" indent="0" algn="r" defTabSz="914400" eaLnBrk="1" fontAlgn="auto" hangingPunct="1">
              <a:spcAft>
                <a:spcPts val="0"/>
              </a:spcAft>
              <a:buNone/>
              <a:defRPr/>
            </a:pPr>
            <a:r>
              <a:rPr lang="en-US" altLang="lt-LT" sz="1700" i="1" dirty="0">
                <a:sym typeface="Wingdings" panose="05000000000000000000" pitchFamily="2" charset="2"/>
              </a:rPr>
              <a:t>(</a:t>
            </a:r>
            <a:r>
              <a:rPr lang="en-US" altLang="lt-LT" sz="1700" i="1" dirty="0" err="1">
                <a:sym typeface="Wingdings" panose="05000000000000000000" pitchFamily="2" charset="2"/>
              </a:rPr>
              <a:t>jei</a:t>
            </a:r>
            <a:r>
              <a:rPr lang="en-US" altLang="lt-LT" sz="1700" i="1" dirty="0">
                <a:sym typeface="Wingdings" panose="05000000000000000000" pitchFamily="2" charset="2"/>
              </a:rPr>
              <a:t> </a:t>
            </a:r>
            <a:r>
              <a:rPr lang="en-US" altLang="lt-LT" sz="1700" i="1" dirty="0" err="1">
                <a:sym typeface="Wingdings" panose="05000000000000000000" pitchFamily="2" charset="2"/>
              </a:rPr>
              <a:t>žinoma</a:t>
            </a:r>
            <a:r>
              <a:rPr lang="en-US" altLang="lt-LT" sz="1700" i="1" dirty="0">
                <a:sym typeface="Wingdings" panose="05000000000000000000" pitchFamily="2" charset="2"/>
              </a:rPr>
              <a:t> data, </a:t>
            </a:r>
            <a:r>
              <a:rPr lang="en-US" altLang="lt-LT" sz="1700" i="1" dirty="0" err="1">
                <a:sym typeface="Wingdings" panose="05000000000000000000" pitchFamily="2" charset="2"/>
              </a:rPr>
              <a:t>galima</a:t>
            </a:r>
            <a:r>
              <a:rPr lang="en-US" altLang="lt-LT" sz="1700" i="1" dirty="0">
                <a:sym typeface="Wingdings" panose="05000000000000000000" pitchFamily="2" charset="2"/>
              </a:rPr>
              <a:t> </a:t>
            </a:r>
            <a:r>
              <a:rPr lang="en-US" altLang="lt-LT" sz="1700" i="1" dirty="0" err="1">
                <a:sym typeface="Wingdings" panose="05000000000000000000" pitchFamily="2" charset="2"/>
              </a:rPr>
              <a:t>pranešti</a:t>
            </a:r>
            <a:r>
              <a:rPr lang="en-US" altLang="lt-LT" sz="1700" i="1" dirty="0">
                <a:sym typeface="Wingdings" panose="05000000000000000000" pitchFamily="2" charset="2"/>
              </a:rPr>
              <a:t>)</a:t>
            </a:r>
          </a:p>
          <a:p>
            <a:pPr marL="0" indent="-228600" algn="r" defTabSz="914400" eaLnBrk="1" fontAlgn="auto" hangingPunct="1">
              <a:spcAft>
                <a:spcPts val="0"/>
              </a:spcAft>
              <a:defRPr/>
            </a:pPr>
            <a:endParaRPr lang="en-US" altLang="lt-LT" sz="1700" i="1" dirty="0">
              <a:sym typeface="Wingdings" panose="05000000000000000000" pitchFamily="2" charset="2"/>
            </a:endParaRPr>
          </a:p>
          <a:p>
            <a:pPr marL="0" indent="0" algn="r" defTabSz="914400" eaLnBrk="1" fontAlgn="auto" hangingPunct="1">
              <a:spcAft>
                <a:spcPts val="0"/>
              </a:spcAft>
              <a:buNone/>
              <a:defRPr/>
            </a:pPr>
            <a:r>
              <a:rPr lang="en-US" altLang="lt-LT" sz="1700" i="1" dirty="0">
                <a:sym typeface="Wingdings" panose="05000000000000000000" pitchFamily="2" charset="2"/>
              </a:rPr>
              <a:t>Visa </a:t>
            </a:r>
            <a:r>
              <a:rPr lang="en-US" altLang="lt-LT" sz="1700" i="1" dirty="0" err="1">
                <a:sym typeface="Wingdings" panose="05000000000000000000" pitchFamily="2" charset="2"/>
              </a:rPr>
              <a:t>informacija</a:t>
            </a:r>
            <a:r>
              <a:rPr lang="en-US" altLang="lt-LT" sz="1700" i="1" dirty="0">
                <a:sym typeface="Wingdings" panose="05000000000000000000" pitchFamily="2" charset="2"/>
              </a:rPr>
              <a:t> </a:t>
            </a:r>
            <a:r>
              <a:rPr lang="en-US" altLang="lt-LT" sz="1700" b="1" i="1" dirty="0" err="1">
                <a:hlinkClick r:id="rId2"/>
              </a:rPr>
              <a:t>sinodas.katalikai.lt</a:t>
            </a:r>
            <a:r>
              <a:rPr lang="en-US" altLang="lt-LT" sz="1700" b="1" i="1" dirty="0"/>
              <a:t> </a:t>
            </a:r>
          </a:p>
          <a:p>
            <a:pPr marL="0" indent="0" algn="r" defTabSz="914400" eaLnBrk="1" fontAlgn="auto" hangingPunct="1">
              <a:spcAft>
                <a:spcPts val="0"/>
              </a:spcAft>
              <a:buNone/>
              <a:defRPr/>
            </a:pPr>
            <a:r>
              <a:rPr lang="en-US" altLang="lt-LT" sz="1700" i="1" dirty="0" err="1"/>
              <a:t>Mintis</a:t>
            </a:r>
            <a:r>
              <a:rPr lang="en-US" altLang="lt-LT" sz="1700" i="1" dirty="0"/>
              <a:t>, </a:t>
            </a:r>
            <a:r>
              <a:rPr lang="en-US" altLang="lt-LT" sz="1700" i="1" dirty="0" err="1"/>
              <a:t>pastebėjimus</a:t>
            </a:r>
            <a:r>
              <a:rPr lang="en-US" altLang="lt-LT" sz="1700" i="1" dirty="0"/>
              <a:t>, </a:t>
            </a:r>
            <a:r>
              <a:rPr lang="en-US" altLang="lt-LT" sz="1700" i="1" dirty="0" err="1"/>
              <a:t>komentarus</a:t>
            </a:r>
            <a:r>
              <a:rPr lang="en-US" altLang="lt-LT" sz="1700" i="1" dirty="0"/>
              <a:t> </a:t>
            </a:r>
            <a:r>
              <a:rPr lang="en-US" altLang="lt-LT" sz="1700" i="1" dirty="0" err="1"/>
              <a:t>galima</a:t>
            </a:r>
            <a:r>
              <a:rPr lang="en-US" altLang="lt-LT" sz="1700" i="1" dirty="0"/>
              <a:t> </a:t>
            </a:r>
            <a:r>
              <a:rPr lang="en-US" altLang="lt-LT" sz="1700" i="1" dirty="0" err="1"/>
              <a:t>siųsti</a:t>
            </a:r>
            <a:r>
              <a:rPr lang="en-US" altLang="lt-LT" sz="1700" i="1" dirty="0"/>
              <a:t> </a:t>
            </a:r>
            <a:r>
              <a:rPr lang="en-US" altLang="lt-LT" sz="1700" i="1" dirty="0" err="1">
                <a:sym typeface="Wingdings" panose="05000000000000000000" pitchFamily="2" charset="2"/>
              </a:rPr>
              <a:t>savo</a:t>
            </a:r>
            <a:r>
              <a:rPr lang="en-US" altLang="lt-LT" sz="1700" i="1" dirty="0">
                <a:sym typeface="Wingdings" panose="05000000000000000000" pitchFamily="2" charset="2"/>
              </a:rPr>
              <a:t> </a:t>
            </a:r>
            <a:r>
              <a:rPr lang="en-US" altLang="lt-LT" sz="1700" i="1" dirty="0" err="1">
                <a:sym typeface="Wingdings" panose="05000000000000000000" pitchFamily="2" charset="2"/>
              </a:rPr>
              <a:t>vyskupijos</a:t>
            </a:r>
            <a:r>
              <a:rPr lang="en-US" altLang="lt-LT" sz="1700" i="1" dirty="0">
                <a:sym typeface="Wingdings" panose="05000000000000000000" pitchFamily="2" charset="2"/>
              </a:rPr>
              <a:t> </a:t>
            </a:r>
            <a:r>
              <a:rPr lang="en-US" altLang="lt-LT" sz="1700" i="1" dirty="0" err="1">
                <a:sym typeface="Wingdings" panose="05000000000000000000" pitchFamily="2" charset="2"/>
              </a:rPr>
              <a:t>koordinatoriams</a:t>
            </a:r>
            <a:endParaRPr lang="en-US" altLang="lt-LT" sz="1700" i="1" dirty="0"/>
          </a:p>
        </p:txBody>
      </p:sp>
      <p:pic>
        <p:nvPicPr>
          <p:cNvPr id="7" name="Picture 6" descr="A cobblestone street with buildings on either side of it&#10;&#10;Description automatically generated with medium confidence">
            <a:extLst>
              <a:ext uri="{FF2B5EF4-FFF2-40B4-BE49-F238E27FC236}">
                <a16:creationId xmlns:a16="http://schemas.microsoft.com/office/drawing/2014/main" id="{D4920BB7-1F6C-452C-AAA7-21B5199B48FC}"/>
              </a:ext>
            </a:extLst>
          </p:cNvPr>
          <p:cNvPicPr>
            <a:picLocks noChangeAspect="1"/>
          </p:cNvPicPr>
          <p:nvPr/>
        </p:nvPicPr>
        <p:blipFill rotWithShape="1">
          <a:blip r:embed="rId3">
            <a:extLst>
              <a:ext uri="{28A0092B-C50C-407E-A947-70E740481C1C}">
                <a14:useLocalDpi xmlns:a14="http://schemas.microsoft.com/office/drawing/2010/main" val="0"/>
              </a:ext>
            </a:extLst>
          </a:blip>
          <a:srcRect l="-184" t="34988" r="184" b="14219"/>
          <a:stretch/>
        </p:blipFill>
        <p:spPr>
          <a:xfrm>
            <a:off x="608" y="113947"/>
            <a:ext cx="9144000" cy="30963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9">
            <a:extLst>
              <a:ext uri="{FF2B5EF4-FFF2-40B4-BE49-F238E27FC236}">
                <a16:creationId xmlns:a16="http://schemas.microsoft.com/office/drawing/2014/main" id="{1DF10DB4-54C9-4F7D-B54F-B326B89C6036}"/>
              </a:ext>
            </a:extLst>
          </p:cNvPr>
          <p:cNvSpPr>
            <a:spLocks noGrp="1" noChangeArrowheads="1"/>
          </p:cNvSpPr>
          <p:nvPr>
            <p:ph type="title"/>
          </p:nvPr>
        </p:nvSpPr>
        <p:spPr/>
        <p:txBody>
          <a:bodyPr/>
          <a:lstStyle/>
          <a:p>
            <a:pPr eaLnBrk="1" hangingPunct="1"/>
            <a:endParaRPr lang="lt-LT" altLang="lt-LT"/>
          </a:p>
        </p:txBody>
      </p:sp>
      <p:sp>
        <p:nvSpPr>
          <p:cNvPr id="12" name="Teksto vietos rezervavimo ženklas 5">
            <a:extLst>
              <a:ext uri="{FF2B5EF4-FFF2-40B4-BE49-F238E27FC236}">
                <a16:creationId xmlns:a16="http://schemas.microsoft.com/office/drawing/2014/main" id="{C2509819-69ED-488D-81C1-6B85587AFBFB}"/>
              </a:ext>
            </a:extLst>
          </p:cNvPr>
          <p:cNvSpPr txBox="1">
            <a:spLocks noGrp="1"/>
          </p:cNvSpPr>
          <p:nvPr>
            <p:ph idx="1"/>
          </p:nvPr>
        </p:nvSpPr>
        <p:spPr>
          <a:xfrm>
            <a:off x="288633" y="1378526"/>
            <a:ext cx="8858312" cy="4135933"/>
          </a:xfrm>
        </p:spPr>
        <p:txBody>
          <a:bodyPr numCol="2" rtlCol="0">
            <a:normAutofit/>
          </a:bodyPr>
          <a:lstStyle/>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Stovime priešais Tave, </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Šventoji Dvasia,</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susirinkę Tavo vardu.</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Tik Tu viena mus veski,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tebūna mūsų širdys Tavo namai;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parodyk mums kelią, kuriuo turėtume eiti,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ir pamokyk, kaip jį įveikti.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Esame silpni ir nuodėmingi;</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neleisk mums skleisti netvarkos.</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Neleisk, kad mus klaidingu keliu vestų neišmanymas </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  ar kad šališkumas turėtų įtakos</a:t>
            </a:r>
          </a:p>
          <a:p>
            <a:pPr marL="85725" indent="0" eaLnBrk="1" fontAlgn="auto" hangingPunct="1">
              <a:spcBef>
                <a:spcPts val="363"/>
              </a:spcBef>
              <a:spcAft>
                <a:spcPts val="0"/>
              </a:spcAft>
              <a:buClr>
                <a:srgbClr val="000000"/>
              </a:buClr>
              <a:buFont typeface="Arial" panose="020B0604020202020204" pitchFamily="34" charset="0"/>
              <a:buNone/>
              <a:tabLst>
                <a:tab pos="85725" algn="l"/>
              </a:tabLst>
              <a:defRPr/>
            </a:pPr>
            <a:r>
              <a:rPr lang="lt-LT" altLang="lt-LT" sz="2000" dirty="0">
                <a:solidFill>
                  <a:srgbClr val="4C344D"/>
                </a:solidFill>
                <a:latin typeface="Trebuchet MS" pitchFamily="34" charset="0"/>
                <a:cs typeface="Calibri" pitchFamily="34" charset="0"/>
                <a:sym typeface="Calibri" pitchFamily="34" charset="0"/>
              </a:rPr>
              <a:t>  mūsų veiksmams.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Leisk Tavyje rasti mūsų vienybę,</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kad kartu galėtume keliauti į amžinąjį gyvenimą,</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nenuklysdami nuo tiesos kelio,</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nuo to, kas teisinga.</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Viso to prašome Tavęs,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kuri veiki visada ir visur,</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kartu su Tėvu ir Sūnumi</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per amžių amžius.</a:t>
            </a:r>
          </a:p>
          <a:p>
            <a:pPr marL="266700" indent="0" eaLnBrk="1" fontAlgn="auto" hangingPunct="1">
              <a:spcBef>
                <a:spcPts val="363"/>
              </a:spcBef>
              <a:spcAft>
                <a:spcPts val="0"/>
              </a:spcAft>
              <a:buClr>
                <a:srgbClr val="000000"/>
              </a:buClr>
              <a:buFont typeface="Arial" panose="020B0604020202020204" pitchFamily="34" charset="0"/>
              <a:buNone/>
              <a:tabLst>
                <a:tab pos="266700" algn="l"/>
              </a:tabLst>
              <a:defRPr/>
            </a:pPr>
            <a:r>
              <a:rPr lang="lt-LT" altLang="lt-LT" sz="2000" dirty="0">
                <a:solidFill>
                  <a:srgbClr val="4C344D"/>
                </a:solidFill>
                <a:latin typeface="Trebuchet MS" pitchFamily="34" charset="0"/>
                <a:cs typeface="Calibri" pitchFamily="34" charset="0"/>
                <a:sym typeface="Calibri" pitchFamily="34" charset="0"/>
              </a:rPr>
              <a:t>Amen.</a:t>
            </a:r>
          </a:p>
        </p:txBody>
      </p:sp>
      <p:pic>
        <p:nvPicPr>
          <p:cNvPr id="2" name="Paveikslėlis 1">
            <a:extLst>
              <a:ext uri="{FF2B5EF4-FFF2-40B4-BE49-F238E27FC236}">
                <a16:creationId xmlns:a16="http://schemas.microsoft.com/office/drawing/2014/main" id="{3A998A99-BC9E-4578-B967-B5B4DC11E5EC}"/>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Glass/>
                    </a14:imgEffect>
                  </a14:imgLayer>
                </a14:imgProps>
              </a:ext>
            </a:extLst>
          </a:blip>
          <a:stretch>
            <a:fillRect/>
          </a:stretch>
        </p:blipFill>
        <p:spPr>
          <a:xfrm>
            <a:off x="0" y="-27384"/>
            <a:ext cx="9144000" cy="1405910"/>
          </a:xfrm>
          <a:prstGeom prst="rect">
            <a:avLst/>
          </a:prstGeom>
        </p:spPr>
      </p:pic>
      <p:sp>
        <p:nvSpPr>
          <p:cNvPr id="6149" name="TextBox 28">
            <a:extLst>
              <a:ext uri="{FF2B5EF4-FFF2-40B4-BE49-F238E27FC236}">
                <a16:creationId xmlns:a16="http://schemas.microsoft.com/office/drawing/2014/main" id="{B54B8382-9D73-4848-BDA2-2390E1C372CE}"/>
              </a:ext>
            </a:extLst>
          </p:cNvPr>
          <p:cNvSpPr txBox="1">
            <a:spLocks noChangeArrowheads="1"/>
          </p:cNvSpPr>
          <p:nvPr/>
        </p:nvSpPr>
        <p:spPr bwMode="auto">
          <a:xfrm>
            <a:off x="428625" y="285750"/>
            <a:ext cx="48593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ts val="4013"/>
              </a:lnSpc>
              <a:spcBef>
                <a:spcPct val="0"/>
              </a:spcBef>
              <a:buFontTx/>
              <a:buNone/>
            </a:pPr>
            <a:r>
              <a:rPr lang="lt-LT" altLang="lt-LT" sz="3600" b="1" dirty="0">
                <a:solidFill>
                  <a:srgbClr val="FFFFFF"/>
                </a:solidFill>
                <a:latin typeface="Antonio Bold" charset="-70"/>
              </a:rPr>
              <a:t>1. Pradėkime malda</a:t>
            </a:r>
            <a:endParaRPr lang="en-US" altLang="lt-LT" sz="3600" dirty="0">
              <a:solidFill>
                <a:srgbClr val="FFFFFF"/>
              </a:solidFill>
              <a:latin typeface="Antonio Bold" charset="-70"/>
            </a:endParaRPr>
          </a:p>
        </p:txBody>
      </p:sp>
      <p:pic>
        <p:nvPicPr>
          <p:cNvPr id="7" name="Paveikslėlis 6">
            <a:extLst>
              <a:ext uri="{FF2B5EF4-FFF2-40B4-BE49-F238E27FC236}">
                <a16:creationId xmlns:a16="http://schemas.microsoft.com/office/drawing/2014/main" id="{971853F1-EB03-4CF9-8D48-08C7FD80EE31}"/>
              </a:ext>
            </a:extLst>
          </p:cNvPr>
          <p:cNvPicPr>
            <a:picLocks noChangeAspect="1"/>
          </p:cNvPicPr>
          <p:nvPr/>
        </p:nvPicPr>
        <p:blipFill rotWithShape="1">
          <a:blip r:embed="rId4">
            <a:extLst>
              <a:ext uri="{28A0092B-C50C-407E-A947-70E740481C1C}">
                <a14:useLocalDpi xmlns:a14="http://schemas.microsoft.com/office/drawing/2010/main" val="0"/>
              </a:ext>
            </a:extLst>
          </a:blip>
          <a:srcRect t="57087" b="15790"/>
          <a:stretch/>
        </p:blipFill>
        <p:spPr>
          <a:xfrm>
            <a:off x="0" y="5267766"/>
            <a:ext cx="9144000" cy="1653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967D6EE-0B65-4E4F-BEE0-E1AB0ADBA3F9}"/>
              </a:ext>
            </a:extLst>
          </p:cNvPr>
          <p:cNvPicPr>
            <a:picLocks noChangeAspect="1"/>
          </p:cNvPicPr>
          <p:nvPr/>
        </p:nvPicPr>
        <p:blipFill rotWithShape="1">
          <a:blip r:embed="rId2">
            <a:extLst>
              <a:ext uri="{28A0092B-C50C-407E-A947-70E740481C1C}">
                <a14:useLocalDpi xmlns:a14="http://schemas.microsoft.com/office/drawing/2010/main" val="0"/>
              </a:ext>
            </a:extLst>
          </a:blip>
          <a:srcRect l="42913" r="36612"/>
          <a:stretch/>
        </p:blipFill>
        <p:spPr>
          <a:xfrm>
            <a:off x="7194829" y="0"/>
            <a:ext cx="1944337" cy="6330856"/>
          </a:xfrm>
          <a:prstGeom prst="rect">
            <a:avLst/>
          </a:prstGeom>
        </p:spPr>
      </p:pic>
      <p:sp>
        <p:nvSpPr>
          <p:cNvPr id="6" name="TextBox 5">
            <a:extLst>
              <a:ext uri="{FF2B5EF4-FFF2-40B4-BE49-F238E27FC236}">
                <a16:creationId xmlns:a16="http://schemas.microsoft.com/office/drawing/2014/main" id="{BEA2F0AA-8329-4B2A-8A75-7820E0A33216}"/>
              </a:ext>
            </a:extLst>
          </p:cNvPr>
          <p:cNvSpPr txBox="1"/>
          <p:nvPr/>
        </p:nvSpPr>
        <p:spPr>
          <a:xfrm>
            <a:off x="0" y="6275410"/>
            <a:ext cx="9176466" cy="608771"/>
          </a:xfrm>
          <a:prstGeom prst="rect">
            <a:avLst/>
          </a:prstGeom>
          <a:solidFill>
            <a:srgbClr val="006666"/>
          </a:solidFill>
        </p:spPr>
        <p:txBody>
          <a:bodyPr wrap="square" rtlCol="0">
            <a:spAutoFit/>
          </a:bodyPr>
          <a:lstStyle/>
          <a:p>
            <a:endParaRPr lang="lt-LT" dirty="0"/>
          </a:p>
        </p:txBody>
      </p:sp>
      <p:sp>
        <p:nvSpPr>
          <p:cNvPr id="7171" name="Title 1">
            <a:extLst>
              <a:ext uri="{FF2B5EF4-FFF2-40B4-BE49-F238E27FC236}">
                <a16:creationId xmlns:a16="http://schemas.microsoft.com/office/drawing/2014/main" id="{29C307EA-397D-490C-8947-DD9A3906EE27}"/>
              </a:ext>
            </a:extLst>
          </p:cNvPr>
          <p:cNvSpPr>
            <a:spLocks noGrp="1" noChangeArrowheads="1"/>
          </p:cNvSpPr>
          <p:nvPr>
            <p:ph type="title"/>
          </p:nvPr>
        </p:nvSpPr>
        <p:spPr>
          <a:xfrm>
            <a:off x="115672" y="269975"/>
            <a:ext cx="5727700" cy="392747"/>
          </a:xfrm>
        </p:spPr>
        <p:txBody>
          <a:bodyPr/>
          <a:lstStyle/>
          <a:p>
            <a:pPr eaLnBrk="1" hangingPunct="1"/>
            <a:r>
              <a:rPr lang="lt-LT" altLang="lt-LT" sz="2800" b="1" dirty="0">
                <a:solidFill>
                  <a:srgbClr val="29626F"/>
                </a:solidFill>
                <a:latin typeface="Antonio Bold" panose="020B0604020202020204" charset="-70"/>
              </a:rPr>
              <a:t>Iš Jono evangelijos:</a:t>
            </a:r>
            <a:endParaRPr lang="en-US" altLang="lt-LT" sz="2800" b="1" dirty="0">
              <a:solidFill>
                <a:srgbClr val="29626F"/>
              </a:solidFill>
              <a:latin typeface="Antonio Bold" charset="-70"/>
            </a:endParaRPr>
          </a:p>
        </p:txBody>
      </p:sp>
      <p:sp>
        <p:nvSpPr>
          <p:cNvPr id="2" name="TextBox 26">
            <a:extLst>
              <a:ext uri="{FF2B5EF4-FFF2-40B4-BE49-F238E27FC236}">
                <a16:creationId xmlns:a16="http://schemas.microsoft.com/office/drawing/2014/main" id="{E54AB30F-F587-4F80-8981-417F11FCA33B}"/>
              </a:ext>
            </a:extLst>
          </p:cNvPr>
          <p:cNvSpPr>
            <a:spLocks noGrp="1" noChangeArrowheads="1"/>
          </p:cNvSpPr>
          <p:nvPr>
            <p:ph idx="1"/>
          </p:nvPr>
        </p:nvSpPr>
        <p:spPr>
          <a:xfrm>
            <a:off x="178100" y="722175"/>
            <a:ext cx="6989097" cy="6418167"/>
          </a:xfrm>
        </p:spPr>
        <p:txBody>
          <a:bodyPr wrap="square" lIns="0" tIns="0" rIns="0" bIns="0" rtlCol="0">
            <a:spAutoFit/>
          </a:bodyPr>
          <a:lstStyle/>
          <a:p>
            <a:pPr eaLnBrk="1" fontAlgn="auto" hangingPunct="1">
              <a:spcAft>
                <a:spcPts val="0"/>
              </a:spcAft>
              <a:buFont typeface="Arial" panose="020B0604020202020204" pitchFamily="34" charset="0"/>
              <a:buNone/>
              <a:defRPr/>
            </a:pPr>
            <a:r>
              <a:rPr lang="lt-LT" altLang="lt-LT" sz="2400" dirty="0">
                <a:solidFill>
                  <a:schemeClr val="bg2">
                    <a:lumMod val="25000"/>
                  </a:schemeClr>
                </a:solidFill>
                <a:latin typeface="Antonio Bold" panose="020B0604020202020204" charset="-70"/>
              </a:rPr>
              <a:t>Viena samarietė moteris atėjo semtis vandens. Jėzus ją paprašė: „Duok man gerti.“ Samarietė atsakė: „Kaipgi tu, būdamas žydas, prašai mane, samarietę, gerti?“ (Mat žydai nebendrauja su samariečiais.) Jėzus jai tarė: „Jei tu pažintum Dievo dovaną ir kas yra tas, kuris tave prašo: 'Duok man gerti', rasi pati būtum jį prašiusi, ir jis tau būtų gyvojo vandens davęs!“ Moteris atsiliepė: „Viešpatie, bet juk tu neturi kuo pasemti, o šulinys gilus. Iš kur tu imsi gyvojo vandens? Argi tu didesnis už mūsų tėvą Jokūbą, kuris tą šulinį mums paliko ir pats iš jo gėrė, ir jo vaikai, ir gyvuliai?!“ Jėzus atsakė: „Kiekvienas, kas geria šitą vandenį, ir vėl trokš. O kas gers vandenį, kurį aš duosiu, tas nebetrokš per amžius, ir vanduo, kurį jam duosiu, taps jame versme vandens, trykštančio į amžinąjį gyvenimą.“ </a:t>
            </a:r>
          </a:p>
          <a:p>
            <a:pPr eaLnBrk="1" fontAlgn="auto" hangingPunct="1">
              <a:spcAft>
                <a:spcPts val="0"/>
              </a:spcAft>
              <a:buFont typeface="Arial" panose="020B0604020202020204" pitchFamily="34" charset="0"/>
              <a:buNone/>
              <a:defRPr/>
            </a:pPr>
            <a:r>
              <a:rPr lang="lt-LT" altLang="lt-LT" sz="2400" i="1" dirty="0">
                <a:solidFill>
                  <a:schemeClr val="bg2">
                    <a:lumMod val="25000"/>
                  </a:schemeClr>
                </a:solidFill>
                <a:latin typeface="Antonio Bold" panose="020B0604020202020204" charset="-70"/>
              </a:rPr>
              <a:t>(rekomenduojame perskaityti visą ištrauką Jn 4, 7–42)</a:t>
            </a:r>
          </a:p>
        </p:txBody>
      </p:sp>
      <p:sp>
        <p:nvSpPr>
          <p:cNvPr id="8" name="TextBox 28">
            <a:extLst>
              <a:ext uri="{FF2B5EF4-FFF2-40B4-BE49-F238E27FC236}">
                <a16:creationId xmlns:a16="http://schemas.microsoft.com/office/drawing/2014/main" id="{E7082EF5-D685-4D73-97D0-C60EE172BBC4}"/>
              </a:ext>
            </a:extLst>
          </p:cNvPr>
          <p:cNvSpPr txBox="1"/>
          <p:nvPr/>
        </p:nvSpPr>
        <p:spPr>
          <a:xfrm>
            <a:off x="142875" y="6345238"/>
            <a:ext cx="6643688" cy="479490"/>
          </a:xfrm>
          <a:prstGeom prst="rect">
            <a:avLst/>
          </a:prstGeom>
        </p:spPr>
        <p:txBody>
          <a:bodyPr lIns="0" tIns="0" rIns="0" bIns="0">
            <a:spAutoFit/>
          </a:bodyPr>
          <a:lstStyle/>
          <a:p>
            <a:pPr eaLnBrk="1" fontAlgn="auto" hangingPunct="1">
              <a:lnSpc>
                <a:spcPts val="4008"/>
              </a:lnSpc>
              <a:spcBef>
                <a:spcPts val="0"/>
              </a:spcBef>
              <a:spcAft>
                <a:spcPts val="0"/>
              </a:spcAft>
              <a:defRPr/>
            </a:pPr>
            <a:r>
              <a:rPr lang="lt-LT" sz="2800" b="1" dirty="0">
                <a:solidFill>
                  <a:schemeClr val="bg1"/>
                </a:solidFill>
                <a:latin typeface="Antonio Bold"/>
              </a:rPr>
              <a:t>2. Perskaitykime Šv. Rašto ištrauką</a:t>
            </a:r>
            <a:endParaRPr lang="en-US" sz="4008" dirty="0">
              <a:solidFill>
                <a:schemeClr val="bg1"/>
              </a:solidFill>
              <a:latin typeface="Antoni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8883FFFE-5C0D-49C4-B09E-7C3CBE952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793395"/>
            <a:ext cx="9252520" cy="6096000"/>
          </a:xfrm>
          <a:prstGeom prst="rect">
            <a:avLst/>
          </a:prstGeom>
        </p:spPr>
      </p:pic>
      <p:pic>
        <p:nvPicPr>
          <p:cNvPr id="2" name="Paveikslėlis 1">
            <a:extLst>
              <a:ext uri="{FF2B5EF4-FFF2-40B4-BE49-F238E27FC236}">
                <a16:creationId xmlns:a16="http://schemas.microsoft.com/office/drawing/2014/main" id="{996CB081-4099-4F05-9CEE-A7E592B2C96C}"/>
              </a:ext>
            </a:extLst>
          </p:cNvPr>
          <p:cNvPicPr>
            <a:picLocks noChangeAspect="1"/>
          </p:cNvPicPr>
          <p:nvPr/>
        </p:nvPicPr>
        <p:blipFill>
          <a:blip r:embed="rId3">
            <a:duotone>
              <a:prstClr val="black"/>
              <a:schemeClr val="accent5">
                <a:tint val="45000"/>
                <a:satMod val="400000"/>
              </a:schemeClr>
            </a:duotone>
          </a:blip>
          <a:stretch>
            <a:fillRect/>
          </a:stretch>
        </p:blipFill>
        <p:spPr>
          <a:xfrm>
            <a:off x="-8200" y="0"/>
            <a:ext cx="9144000" cy="2564904"/>
          </a:xfrm>
          <a:prstGeom prst="rect">
            <a:avLst/>
          </a:prstGeom>
        </p:spPr>
      </p:pic>
      <p:sp>
        <p:nvSpPr>
          <p:cNvPr id="8195" name="Subtitle 2">
            <a:extLst>
              <a:ext uri="{FF2B5EF4-FFF2-40B4-BE49-F238E27FC236}">
                <a16:creationId xmlns:a16="http://schemas.microsoft.com/office/drawing/2014/main" id="{A564AA28-7D0C-472F-9BFB-884F612B89E8}"/>
              </a:ext>
            </a:extLst>
          </p:cNvPr>
          <p:cNvSpPr>
            <a:spLocks noGrp="1" noChangeArrowheads="1"/>
          </p:cNvSpPr>
          <p:nvPr>
            <p:ph type="subTitle" idx="1"/>
          </p:nvPr>
        </p:nvSpPr>
        <p:spPr>
          <a:xfrm>
            <a:off x="113591" y="3850849"/>
            <a:ext cx="2226161" cy="1752600"/>
          </a:xfrm>
        </p:spPr>
        <p:txBody>
          <a:bodyPr/>
          <a:lstStyle/>
          <a:p>
            <a:pPr algn="l" eaLnBrk="1" hangingPunct="1"/>
            <a:r>
              <a:rPr lang="lt-LT" altLang="lt-LT" sz="2400" i="1" dirty="0">
                <a:solidFill>
                  <a:schemeClr val="bg2">
                    <a:lumMod val="25000"/>
                  </a:schemeClr>
                </a:solidFill>
                <a:latin typeface="Antonio Bold" charset="-70"/>
              </a:rPr>
              <a:t>(po tylos) </a:t>
            </a:r>
          </a:p>
          <a:p>
            <a:pPr algn="l" eaLnBrk="1" hangingPunct="1"/>
            <a:r>
              <a:rPr lang="lt-LT" altLang="lt-LT" sz="2400" b="1" i="1" dirty="0">
                <a:solidFill>
                  <a:schemeClr val="bg2">
                    <a:lumMod val="25000"/>
                  </a:schemeClr>
                </a:solidFill>
                <a:latin typeface="Antonio Bold" charset="-70"/>
              </a:rPr>
              <a:t>Gal kas norėtų</a:t>
            </a:r>
          </a:p>
          <a:p>
            <a:pPr algn="l" eaLnBrk="1" hangingPunct="1"/>
            <a:r>
              <a:rPr lang="lt-LT" altLang="lt-LT" sz="2400" b="1" i="1" dirty="0">
                <a:solidFill>
                  <a:schemeClr val="bg2">
                    <a:lumMod val="25000"/>
                  </a:schemeClr>
                </a:solidFill>
                <a:latin typeface="Antonio Bold" charset="-70"/>
              </a:rPr>
              <a:t>pasidalyti </a:t>
            </a:r>
          </a:p>
          <a:p>
            <a:pPr algn="l" eaLnBrk="1" hangingPunct="1"/>
            <a:r>
              <a:rPr lang="lt-LT" altLang="lt-LT" sz="2400" b="1" i="1" dirty="0">
                <a:solidFill>
                  <a:schemeClr val="bg2">
                    <a:lumMod val="25000"/>
                  </a:schemeClr>
                </a:solidFill>
                <a:latin typeface="Antonio Bold" charset="-70"/>
              </a:rPr>
              <a:t>savo įžvalgomis.</a:t>
            </a:r>
            <a:endParaRPr lang="en-US" altLang="lt-LT" sz="2400" i="1" dirty="0">
              <a:solidFill>
                <a:schemeClr val="bg2">
                  <a:lumMod val="25000"/>
                </a:schemeClr>
              </a:solidFill>
              <a:latin typeface="Antonio Bold" charset="-70"/>
            </a:endParaRPr>
          </a:p>
          <a:p>
            <a:pPr eaLnBrk="1" hangingPunct="1"/>
            <a:endParaRPr lang="en-US" altLang="lt-LT" dirty="0">
              <a:solidFill>
                <a:schemeClr val="bg2">
                  <a:lumMod val="25000"/>
                </a:schemeClr>
              </a:solidFill>
            </a:endParaRPr>
          </a:p>
        </p:txBody>
      </p:sp>
      <p:sp>
        <p:nvSpPr>
          <p:cNvPr id="8198" name="TextBox 28">
            <a:extLst>
              <a:ext uri="{FF2B5EF4-FFF2-40B4-BE49-F238E27FC236}">
                <a16:creationId xmlns:a16="http://schemas.microsoft.com/office/drawing/2014/main" id="{5FB93E89-FCC9-49CD-9933-14AE044E66B0}"/>
              </a:ext>
            </a:extLst>
          </p:cNvPr>
          <p:cNvSpPr txBox="1">
            <a:spLocks noChangeArrowheads="1"/>
          </p:cNvSpPr>
          <p:nvPr/>
        </p:nvSpPr>
        <p:spPr bwMode="auto">
          <a:xfrm>
            <a:off x="428625" y="285750"/>
            <a:ext cx="8807495" cy="1977721"/>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lnSpc>
                <a:spcPts val="4013"/>
              </a:lnSpc>
              <a:spcBef>
                <a:spcPct val="0"/>
              </a:spcBef>
              <a:spcAft>
                <a:spcPts val="0"/>
              </a:spcAft>
              <a:buFontTx/>
              <a:buNone/>
              <a:defRPr/>
            </a:pPr>
            <a:r>
              <a:rPr lang="lt-LT" altLang="lt-LT" sz="3600" b="1" dirty="0">
                <a:solidFill>
                  <a:srgbClr val="FFFFFF"/>
                </a:solidFill>
                <a:latin typeface="Antonio Bold" panose="020B0604020202020204" charset="-70"/>
              </a:rPr>
              <a:t>3. Skirkime laiko trumpai tylai.</a:t>
            </a:r>
            <a:endParaRPr lang="lt-LT" altLang="lt-LT" sz="1000" b="1" dirty="0">
              <a:solidFill>
                <a:srgbClr val="FFFFFF"/>
              </a:solidFill>
              <a:latin typeface="Antonio Bold" panose="020B0604020202020204" charset="-70"/>
            </a:endParaRPr>
          </a:p>
          <a:p>
            <a:pPr eaLnBrk="1" fontAlgn="auto" hangingPunct="1">
              <a:lnSpc>
                <a:spcPts val="4013"/>
              </a:lnSpc>
              <a:spcBef>
                <a:spcPct val="0"/>
              </a:spcBef>
              <a:spcAft>
                <a:spcPts val="0"/>
              </a:spcAft>
              <a:buFontTx/>
              <a:buNone/>
              <a:defRPr/>
            </a:pPr>
            <a:r>
              <a:rPr lang="lt-LT" altLang="lt-LT" sz="2400" b="1" i="1" dirty="0">
                <a:solidFill>
                  <a:srgbClr val="FFFFFF"/>
                </a:solidFill>
                <a:latin typeface="Antonio Bold" panose="020B0604020202020204" charset="-70"/>
              </a:rPr>
              <a:t>Leiskime, kad  Šventoji Dvasia kalbėtų per išgirstą Dievo žodį ir primintų mūsų ankstesnes maldos patirtis</a:t>
            </a:r>
          </a:p>
          <a:p>
            <a:pPr eaLnBrk="1" fontAlgn="auto" hangingPunct="1">
              <a:lnSpc>
                <a:spcPts val="4013"/>
              </a:lnSpc>
              <a:spcBef>
                <a:spcPct val="0"/>
              </a:spcBef>
              <a:spcAft>
                <a:spcPts val="0"/>
              </a:spcAft>
              <a:buFontTx/>
              <a:buNone/>
              <a:defRPr/>
            </a:pPr>
            <a:endParaRPr lang="lt-LT" altLang="lt-LT" sz="1600" b="1" i="1" dirty="0">
              <a:solidFill>
                <a:srgbClr val="FFFFFF"/>
              </a:solidFill>
              <a:latin typeface="Antonio Bold" panose="020B0604020202020204" charset="-7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0B2303B9-DC42-4339-B45C-005271725580}"/>
              </a:ext>
            </a:extLst>
          </p:cNvPr>
          <p:cNvPicPr>
            <a:picLocks noChangeAspect="1"/>
          </p:cNvPicPr>
          <p:nvPr/>
        </p:nvPicPr>
        <p:blipFill rotWithShape="1">
          <a:blip r:embed="rId2">
            <a:extLst>
              <a:ext uri="{28A0092B-C50C-407E-A947-70E740481C1C}">
                <a14:useLocalDpi xmlns:a14="http://schemas.microsoft.com/office/drawing/2010/main" val="0"/>
              </a:ext>
            </a:extLst>
          </a:blip>
          <a:srcRect l="6160" r="9290"/>
          <a:stretch/>
        </p:blipFill>
        <p:spPr>
          <a:xfrm>
            <a:off x="-9768" y="1792055"/>
            <a:ext cx="9262288" cy="5065945"/>
          </a:xfrm>
          <a:prstGeom prst="rect">
            <a:avLst/>
          </a:prstGeom>
        </p:spPr>
      </p:pic>
      <p:pic>
        <p:nvPicPr>
          <p:cNvPr id="4" name="Paveikslėlis 3">
            <a:extLst>
              <a:ext uri="{FF2B5EF4-FFF2-40B4-BE49-F238E27FC236}">
                <a16:creationId xmlns:a16="http://schemas.microsoft.com/office/drawing/2014/main" id="{F9FEA690-58C8-4C05-A3FA-10D485753162}"/>
              </a:ext>
            </a:extLst>
          </p:cNvPr>
          <p:cNvPicPr>
            <a:picLocks noChangeAspect="1"/>
          </p:cNvPicPr>
          <p:nvPr/>
        </p:nvPicPr>
        <p:blipFill>
          <a:blip r:embed="rId3">
            <a:duotone>
              <a:prstClr val="black"/>
              <a:schemeClr val="accent5">
                <a:tint val="45000"/>
                <a:satMod val="400000"/>
              </a:schemeClr>
            </a:duotone>
          </a:blip>
          <a:stretch>
            <a:fillRect/>
          </a:stretch>
        </p:blipFill>
        <p:spPr>
          <a:xfrm>
            <a:off x="-9768" y="0"/>
            <a:ext cx="9262288" cy="3284984"/>
          </a:xfrm>
          <a:prstGeom prst="rect">
            <a:avLst/>
          </a:prstGeom>
        </p:spPr>
      </p:pic>
      <p:sp>
        <p:nvSpPr>
          <p:cNvPr id="9220" name="Rectangle 10">
            <a:extLst>
              <a:ext uri="{FF2B5EF4-FFF2-40B4-BE49-F238E27FC236}">
                <a16:creationId xmlns:a16="http://schemas.microsoft.com/office/drawing/2014/main" id="{A2DAF636-A9F4-4B29-92E0-75E4BF978446}"/>
              </a:ext>
            </a:extLst>
          </p:cNvPr>
          <p:cNvSpPr>
            <a:spLocks noChangeArrowheads="1"/>
          </p:cNvSpPr>
          <p:nvPr/>
        </p:nvSpPr>
        <p:spPr bwMode="auto">
          <a:xfrm>
            <a:off x="214312" y="285750"/>
            <a:ext cx="8704019" cy="21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20000"/>
              </a:lnSpc>
              <a:spcBef>
                <a:spcPts val="563"/>
              </a:spcBef>
              <a:buClr>
                <a:srgbClr val="000000"/>
              </a:buClr>
              <a:buFontTx/>
              <a:buNone/>
            </a:pPr>
            <a:r>
              <a:rPr lang="lt-LT" altLang="lt-LT" sz="3600" b="1" dirty="0">
                <a:solidFill>
                  <a:schemeClr val="bg1"/>
                </a:solidFill>
                <a:latin typeface="Antonio Bold" panose="020B0604020202020204"/>
                <a:ea typeface="Arial Unicode MS" pitchFamily="34" charset="-128"/>
                <a:cs typeface="Arial" panose="020B0604020202020204" pitchFamily="34" charset="0"/>
                <a:sym typeface="Calibri" panose="020F0502020204030204" pitchFamily="34" charset="0"/>
              </a:rPr>
              <a:t>4. Penktoji tema: </a:t>
            </a:r>
          </a:p>
          <a:p>
            <a:pPr eaLnBrk="1" hangingPunct="1">
              <a:lnSpc>
                <a:spcPct val="120000"/>
              </a:lnSpc>
              <a:spcBef>
                <a:spcPts val="563"/>
              </a:spcBef>
              <a:buClr>
                <a:srgbClr val="000000"/>
              </a:buClr>
              <a:buFontTx/>
              <a:buNone/>
            </a:pPr>
            <a:r>
              <a:rPr lang="lt-LT" altLang="lt-LT" sz="3600" b="1" dirty="0">
                <a:solidFill>
                  <a:schemeClr val="bg1"/>
                </a:solidFill>
                <a:latin typeface="Antonio Bold" panose="020B0604020202020204"/>
                <a:ea typeface="Arial Unicode MS" pitchFamily="34" charset="-128"/>
                <a:cs typeface="Arial" panose="020B0604020202020204" pitchFamily="34" charset="0"/>
                <a:sym typeface="Calibri" panose="020F0502020204030204" pitchFamily="34" charset="0"/>
              </a:rPr>
              <a:t>DIALOGAS BAŽNYČIOJE IR VISUOMENĖJE, EKUMENIZMAS</a:t>
            </a:r>
          </a:p>
        </p:txBody>
      </p:sp>
      <p:sp>
        <p:nvSpPr>
          <p:cNvPr id="8" name="Antrinis pavadinimas 7">
            <a:extLst>
              <a:ext uri="{FF2B5EF4-FFF2-40B4-BE49-F238E27FC236}">
                <a16:creationId xmlns:a16="http://schemas.microsoft.com/office/drawing/2014/main" id="{6D2FFBF4-3405-458A-BE75-F87F50581562}"/>
              </a:ext>
            </a:extLst>
          </p:cNvPr>
          <p:cNvSpPr>
            <a:spLocks noGrp="1"/>
          </p:cNvSpPr>
          <p:nvPr>
            <p:ph type="subTitle" idx="1"/>
          </p:nvPr>
        </p:nvSpPr>
        <p:spPr>
          <a:xfrm>
            <a:off x="1309007" y="5589240"/>
            <a:ext cx="6624737" cy="1080120"/>
          </a:xfrm>
          <a:noFill/>
          <a:effectLst>
            <a:outerShdw dist="50800" dir="10440000" sx="95000" sy="95000" algn="ctr" rotWithShape="0">
              <a:srgbClr val="000000">
                <a:alpha val="61000"/>
              </a:srgbClr>
            </a:outerShdw>
          </a:effectLst>
        </p:spPr>
        <p:txBody>
          <a:bodyPr rtlCol="0">
            <a:normAutofit fontScale="92500" lnSpcReduction="10000"/>
          </a:bodyPr>
          <a:lstStyle/>
          <a:p>
            <a:pPr eaLnBrk="1" fontAlgn="auto" hangingPunct="1">
              <a:spcAft>
                <a:spcPts val="0"/>
              </a:spcAft>
              <a:defRPr/>
            </a:pPr>
            <a:r>
              <a:rPr lang="lt-LT" sz="1600" b="1" dirty="0">
                <a:solidFill>
                  <a:schemeClr val="bg2">
                    <a:lumMod val="25000"/>
                  </a:schemeClr>
                </a:solidFill>
                <a:latin typeface="Antonio Bold"/>
              </a:rPr>
              <a:t>Čia GALIMA parodyti V TEMOS VAIZDO PRISTATYMĄ</a:t>
            </a:r>
            <a:r>
              <a:rPr lang="lt-LT" sz="1600" b="1" i="1" dirty="0">
                <a:solidFill>
                  <a:schemeClr val="bg2">
                    <a:lumMod val="25000"/>
                  </a:schemeClr>
                </a:solidFill>
                <a:latin typeface="Antonio Bold"/>
              </a:rPr>
              <a:t> </a:t>
            </a:r>
          </a:p>
          <a:p>
            <a:pPr eaLnBrk="1" fontAlgn="auto" hangingPunct="1">
              <a:lnSpc>
                <a:spcPct val="100000"/>
              </a:lnSpc>
              <a:spcAft>
                <a:spcPts val="0"/>
              </a:spcAft>
              <a:defRPr/>
            </a:pPr>
            <a:r>
              <a:rPr lang="lt-LT" sz="1100" i="1" dirty="0">
                <a:solidFill>
                  <a:schemeClr val="bg2">
                    <a:lumMod val="25000"/>
                  </a:schemeClr>
                </a:solidFill>
                <a:latin typeface="Antonio Bold"/>
              </a:rPr>
              <a:t>	(jei jį naudojat, tolesnes 7–16 skaidres galima praleisti ir eiti prie klausimų,</a:t>
            </a:r>
          </a:p>
          <a:p>
            <a:pPr eaLnBrk="1" fontAlgn="auto" hangingPunct="1">
              <a:lnSpc>
                <a:spcPct val="100000"/>
              </a:lnSpc>
              <a:spcAft>
                <a:spcPts val="0"/>
              </a:spcAft>
              <a:defRPr/>
            </a:pPr>
            <a:r>
              <a:rPr lang="lt-LT" sz="1100" i="1" dirty="0">
                <a:solidFill>
                  <a:schemeClr val="bg2">
                    <a:lumMod val="25000"/>
                  </a:schemeClr>
                </a:solidFill>
                <a:latin typeface="Antonio Bold"/>
              </a:rPr>
              <a:t>	 bet galima šias skaidres naudoti ir kaip priminimą)</a:t>
            </a:r>
            <a:endParaRPr lang="lt-LT" sz="1000" b="1" i="1" dirty="0">
              <a:solidFill>
                <a:schemeClr val="bg2">
                  <a:lumMod val="25000"/>
                </a:schemeClr>
              </a:solidFill>
              <a:latin typeface="Antonio Bold"/>
            </a:endParaRPr>
          </a:p>
          <a:p>
            <a:pPr eaLnBrk="1" fontAlgn="auto" hangingPunct="1">
              <a:spcAft>
                <a:spcPts val="0"/>
              </a:spcAft>
              <a:defRPr/>
            </a:pPr>
            <a:r>
              <a:rPr lang="lt-LT" sz="1600" b="1" dirty="0">
                <a:solidFill>
                  <a:schemeClr val="bg2">
                    <a:lumMod val="25000"/>
                  </a:schemeClr>
                </a:solidFill>
                <a:latin typeface="Antonio Bold"/>
              </a:rPr>
              <a:t>7–16 SKAIDRĖSE pateiktos pagrindinės mintys iš temos vaizdo pristatymo</a:t>
            </a:r>
            <a:r>
              <a:rPr lang="lt-LT" sz="1600" b="1" dirty="0">
                <a:solidFill>
                  <a:schemeClr val="bg1"/>
                </a:solidFill>
                <a:latin typeface="Antonio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93590DA8-CDDF-4E3E-9AD7-7A5B22B90686}"/>
              </a:ext>
            </a:extLst>
          </p:cNvPr>
          <p:cNvPicPr>
            <a:picLocks noChangeAspect="1"/>
          </p:cNvPicPr>
          <p:nvPr/>
        </p:nvPicPr>
        <p:blipFill rotWithShape="1">
          <a:blip r:embed="rId2">
            <a:extLst>
              <a:ext uri="{28A0092B-C50C-407E-A947-70E740481C1C}">
                <a14:useLocalDpi xmlns:a14="http://schemas.microsoft.com/office/drawing/2010/main" val="0"/>
              </a:ext>
            </a:extLst>
          </a:blip>
          <a:srcRect l="26066"/>
          <a:stretch/>
        </p:blipFill>
        <p:spPr>
          <a:xfrm>
            <a:off x="843810" y="1180530"/>
            <a:ext cx="2420033" cy="4922157"/>
          </a:xfrm>
          <a:prstGeom prst="rect">
            <a:avLst/>
          </a:prstGeom>
        </p:spPr>
      </p:pic>
      <p:sp>
        <p:nvSpPr>
          <p:cNvPr id="10243" name="Turinio vietos rezervavimo ženklas 2">
            <a:extLst>
              <a:ext uri="{FF2B5EF4-FFF2-40B4-BE49-F238E27FC236}">
                <a16:creationId xmlns:a16="http://schemas.microsoft.com/office/drawing/2014/main" id="{EE4C9C30-9509-4F18-BFBF-21BA603BC749}"/>
              </a:ext>
            </a:extLst>
          </p:cNvPr>
          <p:cNvSpPr>
            <a:spLocks noGrp="1" noChangeArrowheads="1"/>
          </p:cNvSpPr>
          <p:nvPr>
            <p:ph idx="1"/>
          </p:nvPr>
        </p:nvSpPr>
        <p:spPr>
          <a:xfrm>
            <a:off x="3707904" y="1180531"/>
            <a:ext cx="4968552" cy="4922158"/>
          </a:xfrm>
        </p:spPr>
        <p:txBody>
          <a:bodyPr>
            <a:normAutofit lnSpcReduction="10000"/>
          </a:bodyPr>
          <a:lstStyle/>
          <a:p>
            <a:pPr marL="0" indent="0" eaLnBrk="1" hangingPunct="1">
              <a:lnSpc>
                <a:spcPct val="100000"/>
              </a:lnSpc>
              <a:buFont typeface="Arial" panose="020B0604020202020204" pitchFamily="34" charset="0"/>
              <a:buNone/>
            </a:pPr>
            <a:r>
              <a:rPr lang="lt-LT" altLang="lt-LT" sz="2800" b="1" dirty="0">
                <a:latin typeface="Antonio Bold" charset="-70"/>
              </a:rPr>
              <a:t> „Bažnyčia šiuo metu privalo reikštis trijose dialogo srityse</a:t>
            </a:r>
            <a:r>
              <a:rPr lang="lt-LT" altLang="lt-LT" sz="2800" dirty="0">
                <a:latin typeface="Antonio Bold" charset="-70"/>
              </a:rPr>
              <a:t>:</a:t>
            </a:r>
          </a:p>
          <a:p>
            <a:pPr eaLnBrk="1" hangingPunct="1">
              <a:lnSpc>
                <a:spcPct val="100000"/>
              </a:lnSpc>
              <a:buFont typeface="Wingdings" panose="05000000000000000000" pitchFamily="2" charset="2"/>
              <a:buChar char="v"/>
            </a:pPr>
            <a:r>
              <a:rPr lang="lt-LT" altLang="lt-LT" sz="2800" b="1" dirty="0">
                <a:latin typeface="Antonio Bold" charset="-70"/>
              </a:rPr>
              <a:t> dialogas su valstybėmis,</a:t>
            </a:r>
          </a:p>
          <a:p>
            <a:pPr eaLnBrk="1" hangingPunct="1">
              <a:lnSpc>
                <a:spcPct val="100000"/>
              </a:lnSpc>
              <a:buFont typeface="Wingdings" panose="05000000000000000000" pitchFamily="2" charset="2"/>
              <a:buChar char="v"/>
            </a:pPr>
            <a:r>
              <a:rPr lang="lt-LT" altLang="lt-LT" sz="2800" b="1" dirty="0">
                <a:latin typeface="Antonio Bold" charset="-70"/>
              </a:rPr>
              <a:t> dialogas su visuomene </a:t>
            </a:r>
            <a:r>
              <a:rPr lang="lt-LT" altLang="lt-LT" sz="2800" dirty="0">
                <a:latin typeface="Antonio Bold" charset="-70"/>
              </a:rPr>
              <a:t>– suvokiamas kaip dialogas su kultūra ir mokslu – ir</a:t>
            </a:r>
          </a:p>
          <a:p>
            <a:pPr eaLnBrk="1" hangingPunct="1">
              <a:lnSpc>
                <a:spcPct val="100000"/>
              </a:lnSpc>
              <a:buFont typeface="Wingdings" panose="05000000000000000000" pitchFamily="2" charset="2"/>
              <a:buChar char="v"/>
            </a:pPr>
            <a:r>
              <a:rPr lang="lt-LT" altLang="lt-LT" sz="2800" b="1" dirty="0">
                <a:latin typeface="Antonio Bold" charset="-70"/>
              </a:rPr>
              <a:t> dialogas su kitais tikinčiaisiais</a:t>
            </a:r>
            <a:r>
              <a:rPr lang="lt-LT" altLang="lt-LT" sz="2800" dirty="0">
                <a:latin typeface="Antonio Bold" charset="-70"/>
              </a:rPr>
              <a:t>, nepriklausančiais Katalikų Bažnyčiai.“</a:t>
            </a:r>
          </a:p>
          <a:p>
            <a:pPr marL="0" indent="0" eaLnBrk="1" hangingPunct="1">
              <a:buNone/>
            </a:pPr>
            <a:endParaRPr lang="lt-LT" altLang="lt-LT" sz="1700" i="1" dirty="0">
              <a:latin typeface="Antonio Bold" charset="-70"/>
            </a:endParaRPr>
          </a:p>
          <a:p>
            <a:pPr marL="0" indent="0" eaLnBrk="1" hangingPunct="1">
              <a:buNone/>
            </a:pPr>
            <a:r>
              <a:rPr lang="lt-LT" altLang="lt-LT" sz="1700" i="1" dirty="0">
                <a:latin typeface="Antonio Bold" charset="-70"/>
              </a:rPr>
              <a:t>Enciklika „</a:t>
            </a:r>
            <a:r>
              <a:rPr lang="lt-LT" altLang="lt-LT" sz="1700" i="1" dirty="0" err="1">
                <a:latin typeface="Antonio Bold" charset="-70"/>
              </a:rPr>
              <a:t>Evangelii</a:t>
            </a:r>
            <a:r>
              <a:rPr lang="lt-LT" altLang="lt-LT" sz="1700" i="1" dirty="0">
                <a:latin typeface="Antonio Bold" charset="-70"/>
              </a:rPr>
              <a:t> </a:t>
            </a:r>
            <a:r>
              <a:rPr lang="lt-LT" altLang="lt-LT" sz="1700" i="1" dirty="0" err="1">
                <a:latin typeface="Antonio Bold" charset="-70"/>
              </a:rPr>
              <a:t>Gaudium</a:t>
            </a:r>
            <a:r>
              <a:rPr lang="lt-LT" altLang="lt-LT" sz="1700" i="1" dirty="0">
                <a:latin typeface="Antonio Bold" charset="-70"/>
              </a:rPr>
              <a:t>“, 238</a:t>
            </a:r>
            <a:endParaRPr lang="lt-LT" altLang="lt-LT" sz="1700" b="1" dirty="0">
              <a:latin typeface="Antonio Bold" charset="-70"/>
            </a:endParaRPr>
          </a:p>
          <a:p>
            <a:pPr marL="0" indent="0" eaLnBrk="1" hangingPunct="1">
              <a:buFont typeface="Arial" panose="020B0604020202020204" pitchFamily="34" charset="0"/>
              <a:buNone/>
            </a:pPr>
            <a:endParaRPr lang="lt-LT" altLang="lt-LT" sz="1700" b="1" dirty="0">
              <a:latin typeface="Antonio Bold" charset="-70"/>
            </a:endParaRPr>
          </a:p>
          <a:p>
            <a:pPr marL="0" indent="0" eaLnBrk="1" hangingPunct="1">
              <a:buFont typeface="Arial" panose="020B0604020202020204" pitchFamily="34" charset="0"/>
              <a:buNone/>
            </a:pPr>
            <a:endParaRPr lang="lt-LT" altLang="lt-LT" sz="1700" b="1" dirty="0">
              <a:latin typeface="Antonio Bold" charset="-70"/>
            </a:endParaRPr>
          </a:p>
          <a:p>
            <a:pPr marL="0" indent="0" eaLnBrk="1" hangingPunct="1">
              <a:buFont typeface="Arial" panose="020B0604020202020204" pitchFamily="34" charset="0"/>
              <a:buNone/>
            </a:pPr>
            <a:endParaRPr lang="lt-LT" altLang="lt-LT" sz="1700" b="1" dirty="0">
              <a:latin typeface="Antonio Bold" charset="-70"/>
            </a:endParaRPr>
          </a:p>
          <a:p>
            <a:pPr marL="0" indent="0" eaLnBrk="1" hangingPunct="1">
              <a:buFont typeface="Arial" panose="020B0604020202020204" pitchFamily="34" charset="0"/>
              <a:buNone/>
            </a:pPr>
            <a:endParaRPr lang="lt-LT" altLang="lt-LT" sz="1700" b="1" dirty="0">
              <a:latin typeface="Antonio Bold" charset="-70"/>
            </a:endParaRPr>
          </a:p>
          <a:p>
            <a:pPr marL="0" indent="0" eaLnBrk="1" hangingPunct="1">
              <a:buFont typeface="Arial" panose="020B0604020202020204" pitchFamily="34" charset="0"/>
              <a:buNone/>
            </a:pPr>
            <a:endParaRPr lang="lt-LT" altLang="lt-LT" sz="1700" b="1" dirty="0">
              <a:latin typeface="Antonio Bold" charset="-7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urinio vietos rezervavimo ženklas 2">
            <a:extLst>
              <a:ext uri="{FF2B5EF4-FFF2-40B4-BE49-F238E27FC236}">
                <a16:creationId xmlns:a16="http://schemas.microsoft.com/office/drawing/2014/main" id="{57C03EAF-E385-4EAE-85D7-54D08DB22EAD}"/>
              </a:ext>
            </a:extLst>
          </p:cNvPr>
          <p:cNvSpPr txBox="1">
            <a:spLocks noChangeArrowheads="1"/>
          </p:cNvSpPr>
          <p:nvPr/>
        </p:nvSpPr>
        <p:spPr bwMode="auto">
          <a:xfrm>
            <a:off x="323528" y="116632"/>
            <a:ext cx="8820472" cy="4639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eaLnBrk="1" hangingPunct="1">
              <a:buNone/>
            </a:pPr>
            <a:r>
              <a:rPr lang="lt-LT" altLang="lt-LT" sz="2800" dirty="0">
                <a:solidFill>
                  <a:srgbClr val="666633"/>
                </a:solidFill>
                <a:latin typeface="Antonio Bold" panose="020B0604020202020204"/>
              </a:rPr>
              <a:t> „Dialogas yra daug daugiau nei kokios nors tiesos perteikimas. Jis vyksta iš malonumo kalbėtis ir dėl to, kad konkrečiai praturtina tuos, kurie vienas kitą myli. </a:t>
            </a: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2800" dirty="0">
              <a:solidFill>
                <a:srgbClr val="666633"/>
              </a:solidFill>
              <a:latin typeface="Antonio Bold" panose="020B0604020202020204"/>
            </a:endParaRPr>
          </a:p>
          <a:p>
            <a:pPr marL="0" indent="0" defTabSz="914400" eaLnBrk="1" hangingPunct="1">
              <a:buNone/>
            </a:pPr>
            <a:endParaRPr lang="lt-LT" altLang="lt-LT" sz="1400" dirty="0">
              <a:solidFill>
                <a:srgbClr val="666633"/>
              </a:solidFill>
              <a:latin typeface="Antonio Bold" panose="020B0604020202020204"/>
            </a:endParaRPr>
          </a:p>
          <a:p>
            <a:pPr marL="0" indent="0" defTabSz="914400" eaLnBrk="1" hangingPunct="1">
              <a:buNone/>
            </a:pPr>
            <a:r>
              <a:rPr lang="lt-LT" altLang="lt-LT" sz="2800" dirty="0">
                <a:solidFill>
                  <a:srgbClr val="666633"/>
                </a:solidFill>
                <a:latin typeface="Antonio Bold" panose="020B0604020202020204"/>
              </a:rPr>
              <a:t>Šio dalyko esmė yra ne daiktai, bet patys asmenys, per dialogą dovanojantys save vienas kitam.“</a:t>
            </a:r>
          </a:p>
          <a:p>
            <a:pPr marL="0" indent="0" algn="r" defTabSz="914400" eaLnBrk="1" hangingPunct="1">
              <a:buNone/>
            </a:pPr>
            <a:r>
              <a:rPr lang="lt-LT" altLang="lt-LT" sz="2000" i="1" dirty="0">
                <a:solidFill>
                  <a:srgbClr val="666633"/>
                </a:solidFill>
                <a:latin typeface="Antonio Bold" panose="020B0604020202020204"/>
              </a:rPr>
              <a:t>Enciklika „</a:t>
            </a:r>
            <a:r>
              <a:rPr lang="lt-LT" altLang="lt-LT" sz="2000" i="1" dirty="0" err="1">
                <a:solidFill>
                  <a:srgbClr val="666633"/>
                </a:solidFill>
                <a:latin typeface="Antonio Bold" panose="020B0604020202020204"/>
              </a:rPr>
              <a:t>Evangelii</a:t>
            </a:r>
            <a:r>
              <a:rPr lang="lt-LT" altLang="lt-LT" sz="2000" i="1" dirty="0">
                <a:solidFill>
                  <a:srgbClr val="666633"/>
                </a:solidFill>
                <a:latin typeface="Antonio Bold" panose="020B0604020202020204"/>
              </a:rPr>
              <a:t> </a:t>
            </a:r>
            <a:r>
              <a:rPr lang="lt-LT" altLang="lt-LT" sz="2000" i="1" dirty="0" err="1">
                <a:solidFill>
                  <a:srgbClr val="666633"/>
                </a:solidFill>
                <a:latin typeface="Antonio Bold" panose="020B0604020202020204"/>
              </a:rPr>
              <a:t>Gaudium</a:t>
            </a:r>
            <a:r>
              <a:rPr lang="lt-LT" altLang="lt-LT" sz="2000" i="1" dirty="0">
                <a:solidFill>
                  <a:srgbClr val="666633"/>
                </a:solidFill>
                <a:latin typeface="Antonio Bold" panose="020B0604020202020204"/>
              </a:rPr>
              <a:t>“, 142</a:t>
            </a:r>
            <a:endParaRPr lang="en-US" altLang="lt-LT" sz="2000" i="1" dirty="0">
              <a:solidFill>
                <a:srgbClr val="666633"/>
              </a:solidFill>
            </a:endParaRPr>
          </a:p>
        </p:txBody>
      </p:sp>
      <p:pic>
        <p:nvPicPr>
          <p:cNvPr id="3" name="Paveikslėlis 2">
            <a:extLst>
              <a:ext uri="{FF2B5EF4-FFF2-40B4-BE49-F238E27FC236}">
                <a16:creationId xmlns:a16="http://schemas.microsoft.com/office/drawing/2014/main" id="{0125B5E4-E53C-4F9F-A790-AFF3A7DC0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803"/>
            <a:ext cx="9144000" cy="38743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02D2E202-0670-44C9-B9B5-50B450FFD7E4}"/>
              </a:ext>
            </a:extLst>
          </p:cNvPr>
          <p:cNvSpPr>
            <a:spLocks noGrp="1"/>
          </p:cNvSpPr>
          <p:nvPr>
            <p:ph idx="1"/>
          </p:nvPr>
        </p:nvSpPr>
        <p:spPr>
          <a:xfrm>
            <a:off x="4368145" y="767978"/>
            <a:ext cx="4568230" cy="5482000"/>
          </a:xfrm>
        </p:spPr>
        <p:txBody>
          <a:bodyPr>
            <a:normAutofit fontScale="92500" lnSpcReduction="10000"/>
          </a:bodyPr>
          <a:lstStyle/>
          <a:p>
            <a:pPr marL="0" indent="0">
              <a:buNone/>
            </a:pPr>
            <a:r>
              <a:rPr lang="lt-LT" sz="2800" b="1" dirty="0">
                <a:latin typeface="Antonio Bold"/>
              </a:rPr>
              <a:t>Savę</a:t>
            </a:r>
            <a:r>
              <a:rPr lang="lt-LT" sz="2800" dirty="0">
                <a:latin typeface="Antonio Bold"/>
              </a:rPr>
              <a:t>s nepažinsime stovėdami priešais veidrodį. Prie veidrodžio gali vykti tik monologas.</a:t>
            </a:r>
          </a:p>
          <a:p>
            <a:pPr marL="0" indent="0">
              <a:buNone/>
            </a:pPr>
            <a:endParaRPr lang="lt-LT" sz="2800" dirty="0">
              <a:latin typeface="Antonio Bold"/>
            </a:endParaRPr>
          </a:p>
          <a:p>
            <a:pPr marL="0" indent="0">
              <a:buNone/>
            </a:pPr>
            <a:r>
              <a:rPr lang="lt-LT" sz="2800" dirty="0">
                <a:latin typeface="Antonio Bold"/>
              </a:rPr>
              <a:t>Dialogas prasideda nukreipiant žvilgsnį </a:t>
            </a:r>
            <a:r>
              <a:rPr lang="lt-LT" sz="2800" b="1" dirty="0">
                <a:latin typeface="Antonio Bold"/>
              </a:rPr>
              <a:t>kito link. </a:t>
            </a:r>
            <a:r>
              <a:rPr lang="lt-LT" sz="2800" dirty="0">
                <a:latin typeface="Antonio Bold"/>
              </a:rPr>
              <a:t>Su savimi susipažįstame per kitus žmones.</a:t>
            </a:r>
          </a:p>
          <a:p>
            <a:pPr marL="0" indent="0">
              <a:buNone/>
            </a:pPr>
            <a:endParaRPr lang="lt-LT" sz="2800" dirty="0">
              <a:latin typeface="Antonio Bold"/>
            </a:endParaRPr>
          </a:p>
          <a:p>
            <a:pPr marL="0" indent="0">
              <a:buNone/>
            </a:pPr>
            <a:r>
              <a:rPr lang="lt-LT" sz="2800" dirty="0">
                <a:latin typeface="Antonio Bold"/>
              </a:rPr>
              <a:t>Vienintelis, su kuriuo nemezgamas joks dialogas, yra šėtonas – melo tėvas ir nesutaikomas žmonijos priešas.</a:t>
            </a:r>
          </a:p>
        </p:txBody>
      </p:sp>
      <p:pic>
        <p:nvPicPr>
          <p:cNvPr id="4" name="Paveikslėlis 3">
            <a:extLst>
              <a:ext uri="{FF2B5EF4-FFF2-40B4-BE49-F238E27FC236}">
                <a16:creationId xmlns:a16="http://schemas.microsoft.com/office/drawing/2014/main" id="{70A73A0F-C52C-4E50-8171-4CCA0CEAE789}"/>
              </a:ext>
            </a:extLst>
          </p:cNvPr>
          <p:cNvPicPr>
            <a:picLocks noChangeAspect="1"/>
          </p:cNvPicPr>
          <p:nvPr/>
        </p:nvPicPr>
        <p:blipFill>
          <a:blip r:embed="rId2"/>
          <a:stretch>
            <a:fillRect/>
          </a:stretch>
        </p:blipFill>
        <p:spPr>
          <a:xfrm>
            <a:off x="349116" y="1340768"/>
            <a:ext cx="3535379" cy="4468720"/>
          </a:xfrm>
          <a:prstGeom prst="rect">
            <a:avLst/>
          </a:prstGeom>
        </p:spPr>
      </p:pic>
    </p:spTree>
    <p:extLst>
      <p:ext uri="{BB962C8B-B14F-4D97-AF65-F5344CB8AC3E}">
        <p14:creationId xmlns:p14="http://schemas.microsoft.com/office/powerpoint/2010/main" val="379499514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3164</TotalTime>
  <Words>1356</Words>
  <Application>Microsoft Office PowerPoint</Application>
  <PresentationFormat>On-screen Show (4:3)</PresentationFormat>
  <Paragraphs>145</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Antonio Bold</vt:lpstr>
      <vt:lpstr>Arial</vt:lpstr>
      <vt:lpstr>Calibri</vt:lpstr>
      <vt:lpstr>Calibri Light</vt:lpstr>
      <vt:lpstr>Montserrat Semi-Bold</vt:lpstr>
      <vt:lpstr>Trebuchet MS</vt:lpstr>
      <vt:lpstr>Wingdings</vt:lpstr>
      <vt:lpstr>„Office“ tema</vt:lpstr>
      <vt:lpstr>PowerPoint Presentation</vt:lpstr>
      <vt:lpstr>PowerPoint Presentation</vt:lpstr>
      <vt:lpstr>PowerPoint Presentation</vt:lpstr>
      <vt:lpstr>Iš Jono evangelijos: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Kauno Kurija</dc:creator>
  <cp:lastModifiedBy>Godliauskaitė, Rūta</cp:lastModifiedBy>
  <cp:revision>73</cp:revision>
  <dcterms:created xsi:type="dcterms:W3CDTF">2021-11-09T21:55:59Z</dcterms:created>
  <dcterms:modified xsi:type="dcterms:W3CDTF">2022-03-08T06:53:20Z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f08ec5-d6d9-4227-8387-ccbfcb3632c4_Enabled">
    <vt:lpwstr>true</vt:lpwstr>
  </property>
  <property fmtid="{D5CDD505-2E9C-101B-9397-08002B2CF9AE}" pid="3" name="MSIP_Label_43f08ec5-d6d9-4227-8387-ccbfcb3632c4_SetDate">
    <vt:lpwstr>2022-03-08T06:53:10Z</vt:lpwstr>
  </property>
  <property fmtid="{D5CDD505-2E9C-101B-9397-08002B2CF9AE}" pid="4" name="MSIP_Label_43f08ec5-d6d9-4227-8387-ccbfcb3632c4_Method">
    <vt:lpwstr>Standard</vt:lpwstr>
  </property>
  <property fmtid="{D5CDD505-2E9C-101B-9397-08002B2CF9AE}" pid="5" name="MSIP_Label_43f08ec5-d6d9-4227-8387-ccbfcb3632c4_Name">
    <vt:lpwstr>Sweco Restricted</vt:lpwstr>
  </property>
  <property fmtid="{D5CDD505-2E9C-101B-9397-08002B2CF9AE}" pid="6" name="MSIP_Label_43f08ec5-d6d9-4227-8387-ccbfcb3632c4_SiteId">
    <vt:lpwstr>b7872ef0-9a00-4c18-8a4a-c7d25c778a9e</vt:lpwstr>
  </property>
  <property fmtid="{D5CDD505-2E9C-101B-9397-08002B2CF9AE}" pid="7" name="MSIP_Label_43f08ec5-d6d9-4227-8387-ccbfcb3632c4_ActionId">
    <vt:lpwstr>38ebcbee-9cca-4993-a7ae-46d12ba9270e</vt:lpwstr>
  </property>
  <property fmtid="{D5CDD505-2E9C-101B-9397-08002B2CF9AE}" pid="8" name="MSIP_Label_43f08ec5-d6d9-4227-8387-ccbfcb3632c4_ContentBits">
    <vt:lpwstr>0</vt:lpwstr>
  </property>
</Properties>
</file>