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Antonio" panose="020B0604020202020204" charset="-70"/>
      <p:bold r:id="rId28"/>
    </p:embeddedFont>
    <p:embeddedFont>
      <p:font typeface="Calibri" panose="020F0502020204030204" pitchFamily="34" charset="0"/>
      <p:regular r:id="rId29"/>
      <p:bold r:id="rId30"/>
      <p:italic r:id="rId31"/>
      <p:boldItalic r:id="rId32"/>
    </p:embeddedFont>
    <p:embeddedFont>
      <p:font typeface="Montserrat SemiBold" panose="00000700000000000000" pitchFamily="2" charset="-7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8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a:spLocks noGrp="1"/>
          </p:cNvSpPr>
          <p:nvPr>
            <p:ph type="pic" idx="2"/>
          </p:nvPr>
        </p:nvSpPr>
        <p:spPr>
          <a:xfrm>
            <a:off x="1792288" y="612775"/>
            <a:ext cx="5486400" cy="4114800"/>
          </a:xfrm>
          <a:prstGeom prst="rect">
            <a:avLst/>
          </a:prstGeom>
          <a:noFill/>
          <a:ln>
            <a:noFill/>
          </a:ln>
        </p:spPr>
      </p:sp>
      <p:sp>
        <p:nvSpPr>
          <p:cNvPr id="49" name="Google Shape;49;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hyperlink" Target="http://www.sinodas.katalikai.l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1714500" y="962025"/>
            <a:ext cx="5715000" cy="493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l="9825"/>
          <a:stretch/>
        </p:blipFill>
        <p:spPr>
          <a:xfrm>
            <a:off x="-107950" y="-9525"/>
            <a:ext cx="9251950" cy="6867525"/>
          </a:xfrm>
          <a:prstGeom prst="rect">
            <a:avLst/>
          </a:prstGeom>
          <a:noFill/>
          <a:ln>
            <a:noFill/>
          </a:ln>
        </p:spPr>
      </p:pic>
      <p:sp>
        <p:nvSpPr>
          <p:cNvPr id="159" name="Google Shape;159;p22"/>
          <p:cNvSpPr txBox="1">
            <a:spLocks noGrp="1"/>
          </p:cNvSpPr>
          <p:nvPr>
            <p:ph type="body" idx="1"/>
          </p:nvPr>
        </p:nvSpPr>
        <p:spPr>
          <a:xfrm>
            <a:off x="98425" y="188912"/>
            <a:ext cx="4402137"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151"/>
              </a:buClr>
              <a:buSzPts val="2800"/>
              <a:buFont typeface="Arial"/>
              <a:buNone/>
            </a:pPr>
            <a:r>
              <a:rPr lang="en-US" sz="2800" b="1" i="0" u="none">
                <a:solidFill>
                  <a:srgbClr val="3F3151"/>
                </a:solidFill>
                <a:latin typeface="Antonio"/>
                <a:ea typeface="Antonio"/>
                <a:cs typeface="Antonio"/>
                <a:sym typeface="Antonio"/>
              </a:rPr>
              <a:t>Dievas kalbina pasaulį. Turiu leisti Dievui kalbėti su manimi, leisti, kad tai, kas kilnu, gera ir tyra, prabiltų ir būtų išgirsta. </a:t>
            </a:r>
            <a:endParaRPr/>
          </a:p>
          <a:p>
            <a:pPr marL="0" marR="0" lvl="0" indent="0" algn="l" rtl="0">
              <a:lnSpc>
                <a:spcPct val="100000"/>
              </a:lnSpc>
              <a:spcBef>
                <a:spcPts val="560"/>
              </a:spcBef>
              <a:spcAft>
                <a:spcPts val="0"/>
              </a:spcAft>
              <a:buClr>
                <a:srgbClr val="3F3151"/>
              </a:buClr>
              <a:buSzPts val="2800"/>
              <a:buFont typeface="Arial"/>
              <a:buNone/>
            </a:pPr>
            <a:r>
              <a:rPr lang="en-US" sz="2800" b="1" i="0" u="none">
                <a:solidFill>
                  <a:srgbClr val="3F3151"/>
                </a:solidFill>
                <a:latin typeface="Antonio"/>
                <a:ea typeface="Antonio"/>
                <a:cs typeface="Antonio"/>
                <a:sym typeface="Antonio"/>
              </a:rPr>
              <a:t>Štai kam reikia tylos, kai būname kartu. </a:t>
            </a:r>
            <a:endParaRPr/>
          </a:p>
          <a:p>
            <a:pPr marL="0" marR="0" lvl="0" indent="0" algn="l" rtl="0">
              <a:lnSpc>
                <a:spcPct val="100000"/>
              </a:lnSpc>
              <a:spcBef>
                <a:spcPts val="560"/>
              </a:spcBef>
              <a:spcAft>
                <a:spcPts val="0"/>
              </a:spcAft>
              <a:buClr>
                <a:srgbClr val="3F3151"/>
              </a:buClr>
              <a:buSzPts val="2800"/>
              <a:buFont typeface="Arial"/>
              <a:buNone/>
            </a:pPr>
            <a:r>
              <a:rPr lang="en-US" sz="2800" b="1" i="0" u="none">
                <a:solidFill>
                  <a:srgbClr val="3F3151"/>
                </a:solidFill>
                <a:latin typeface="Antonio"/>
                <a:ea typeface="Antonio"/>
                <a:cs typeface="Antonio"/>
                <a:sym typeface="Antonio"/>
              </a:rPr>
              <a:t>Kad išgirstume mums kalbantį Dievą.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p:nvPr/>
        </p:nvSpPr>
        <p:spPr>
          <a:xfrm>
            <a:off x="312737" y="20637"/>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1" i="0" u="none" strike="noStrike" cap="none">
              <a:solidFill>
                <a:schemeClr val="dk1"/>
              </a:solidFill>
              <a:latin typeface="Antonio"/>
              <a:ea typeface="Antonio"/>
              <a:cs typeface="Antonio"/>
              <a:sym typeface="Antonio"/>
            </a:endParaRPr>
          </a:p>
          <a:p>
            <a:pPr marL="0" marR="0" lvl="0" indent="0" algn="l" rtl="0">
              <a:lnSpc>
                <a:spcPct val="100000"/>
              </a:lnSpc>
              <a:spcBef>
                <a:spcPts val="560"/>
              </a:spcBef>
              <a:spcAft>
                <a:spcPts val="0"/>
              </a:spcAft>
              <a:buClr>
                <a:schemeClr val="dk1"/>
              </a:buClr>
              <a:buSzPts val="2800"/>
              <a:buFont typeface="Antonio"/>
              <a:buNone/>
            </a:pPr>
            <a:r>
              <a:rPr lang="en-US" sz="2800" b="1" i="0" u="none" strike="noStrike" cap="none">
                <a:solidFill>
                  <a:schemeClr val="dk1"/>
                </a:solidFill>
                <a:latin typeface="Antonio"/>
                <a:ea typeface="Antonio"/>
                <a:cs typeface="Antonio"/>
                <a:sym typeface="Antonio"/>
              </a:rPr>
              <a:t>Esame kviečiami kalbėti drąsiai ir sąžiningai, tai yra laisvai, tiesiai ir artimo meilės dvasia. Mūsų kalbėjimas turi pasižymėti tiesa ir geranoriškumu artimui. Šių dalykų stokoja melas ir dalinis melas, kaip ir dalinė tiesa... </a:t>
            </a:r>
            <a:endParaRPr/>
          </a:p>
        </p:txBody>
      </p:sp>
      <p:pic>
        <p:nvPicPr>
          <p:cNvPr id="165" name="Google Shape;165;p23"/>
          <p:cNvPicPr preferRelativeResize="0"/>
          <p:nvPr/>
        </p:nvPicPr>
        <p:blipFill rotWithShape="1">
          <a:blip r:embed="rId3">
            <a:alphaModFix/>
          </a:blip>
          <a:srcRect/>
          <a:stretch/>
        </p:blipFill>
        <p:spPr>
          <a:xfrm>
            <a:off x="3348037" y="2943225"/>
            <a:ext cx="5483225" cy="367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l="7232"/>
          <a:stretch/>
        </p:blipFill>
        <p:spPr>
          <a:xfrm>
            <a:off x="-252412" y="0"/>
            <a:ext cx="9590087" cy="6918325"/>
          </a:xfrm>
          <a:prstGeom prst="rect">
            <a:avLst/>
          </a:prstGeom>
          <a:noFill/>
          <a:ln>
            <a:noFill/>
          </a:ln>
        </p:spPr>
      </p:pic>
      <p:sp>
        <p:nvSpPr>
          <p:cNvPr id="171" name="Google Shape;171;p24"/>
          <p:cNvSpPr txBox="1">
            <a:spLocks noGrp="1"/>
          </p:cNvSpPr>
          <p:nvPr>
            <p:ph type="body" idx="1"/>
          </p:nvPr>
        </p:nvSpPr>
        <p:spPr>
          <a:xfrm>
            <a:off x="0" y="5786437"/>
            <a:ext cx="9107487" cy="139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ntonio"/>
                <a:ea typeface="Antonio"/>
                <a:cs typeface="Antonio"/>
                <a:sym typeface="Antonio"/>
              </a:rPr>
              <a:t>Visada ieškokime trijų dalykų: tiesos, grožio ir gėrio. Ir tepadeda Dievas mums juos surasti.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p:nvPr/>
        </p:nvSpPr>
        <p:spPr>
          <a:xfrm>
            <a:off x="250825" y="188912"/>
            <a:ext cx="4316412"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151"/>
              </a:buClr>
              <a:buSzPts val="2800"/>
              <a:buFont typeface="Antonio"/>
              <a:buNone/>
            </a:pPr>
            <a:r>
              <a:rPr lang="en-US" sz="2800" b="1" i="0" u="none" strike="noStrike" cap="none">
                <a:solidFill>
                  <a:srgbClr val="3F3151"/>
                </a:solidFill>
                <a:latin typeface="Antonio"/>
                <a:ea typeface="Antonio"/>
                <a:cs typeface="Antonio"/>
                <a:sym typeface="Antonio"/>
              </a:rPr>
              <a:t>Štai užduotis: įsiklausyti į visus, o ne vien į kai kuriuos. </a:t>
            </a:r>
            <a:endParaRPr/>
          </a:p>
          <a:p>
            <a:pPr marL="0" marR="0" lvl="0" indent="0" algn="l" rtl="0">
              <a:lnSpc>
                <a:spcPct val="100000"/>
              </a:lnSpc>
              <a:spcBef>
                <a:spcPts val="560"/>
              </a:spcBef>
              <a:spcAft>
                <a:spcPts val="0"/>
              </a:spcAft>
              <a:buClr>
                <a:srgbClr val="3F3151"/>
              </a:buClr>
              <a:buSzPts val="2800"/>
              <a:buFont typeface="Antonio"/>
              <a:buNone/>
            </a:pPr>
            <a:r>
              <a:rPr lang="en-US" sz="2800" b="1" i="0" u="none" strike="noStrike" cap="none">
                <a:solidFill>
                  <a:srgbClr val="3F3151"/>
                </a:solidFill>
                <a:latin typeface="Antonio"/>
                <a:ea typeface="Antonio"/>
                <a:cs typeface="Antonio"/>
                <a:sym typeface="Antonio"/>
              </a:rPr>
              <a:t>Būtina peržengti įvaizdį Bažnyčios, griežtai suskirstytos į vadovus ir sekėjus, į tuos, kurie moko, ir tuos, kurie yra mokomi.</a:t>
            </a:r>
            <a:endParaRPr/>
          </a:p>
          <a:p>
            <a:pPr marL="0" marR="0" lvl="0" indent="0" algn="l" rtl="0">
              <a:lnSpc>
                <a:spcPct val="100000"/>
              </a:lnSpc>
              <a:spcBef>
                <a:spcPts val="560"/>
              </a:spcBef>
              <a:spcAft>
                <a:spcPts val="0"/>
              </a:spcAft>
              <a:buClr>
                <a:srgbClr val="3F3151"/>
              </a:buClr>
              <a:buSzPts val="2800"/>
              <a:buFont typeface="Antonio"/>
              <a:buNone/>
            </a:pPr>
            <a:r>
              <a:rPr lang="en-US" sz="2800" b="1" i="0" u="none" strike="noStrike" cap="none">
                <a:solidFill>
                  <a:srgbClr val="3F3151"/>
                </a:solidFill>
                <a:latin typeface="Antonio"/>
                <a:ea typeface="Antonio"/>
                <a:cs typeface="Antonio"/>
                <a:sym typeface="Antonio"/>
              </a:rPr>
              <a:t>Dievas mėgsta viską apversti aukštyn kojom, kaip sakė Marija: „Jis numeta galiūnus nuo sostų ir išaukština mažuosius.“ (</a:t>
            </a:r>
            <a:r>
              <a:rPr lang="en-US" sz="2800" b="1" i="1" u="none" strike="noStrike" cap="none">
                <a:solidFill>
                  <a:srgbClr val="3F3151"/>
                </a:solidFill>
                <a:latin typeface="Antonio"/>
                <a:ea typeface="Antonio"/>
                <a:cs typeface="Antonio"/>
                <a:sym typeface="Antonio"/>
              </a:rPr>
              <a:t>Lk</a:t>
            </a:r>
            <a:r>
              <a:rPr lang="en-US" sz="2800" b="1" i="0" u="none" strike="noStrike" cap="none">
                <a:solidFill>
                  <a:srgbClr val="3F3151"/>
                </a:solidFill>
                <a:latin typeface="Antonio"/>
                <a:ea typeface="Antonio"/>
                <a:cs typeface="Antonio"/>
                <a:sym typeface="Antonio"/>
              </a:rPr>
              <a:t> 1, 52)</a:t>
            </a:r>
            <a:endParaRPr/>
          </a:p>
        </p:txBody>
      </p:sp>
      <p:pic>
        <p:nvPicPr>
          <p:cNvPr id="177" name="Google Shape;177;p25"/>
          <p:cNvPicPr preferRelativeResize="0"/>
          <p:nvPr/>
        </p:nvPicPr>
        <p:blipFill rotWithShape="1">
          <a:blip r:embed="rId3">
            <a:alphaModFix/>
          </a:blip>
          <a:srcRect/>
          <a:stretch/>
        </p:blipFill>
        <p:spPr>
          <a:xfrm>
            <a:off x="4567237" y="0"/>
            <a:ext cx="4568825" cy="6858000"/>
          </a:xfrm>
          <a:prstGeom prst="rect">
            <a:avLst/>
          </a:prstGeom>
          <a:noFill/>
          <a:ln>
            <a:noFill/>
          </a:ln>
        </p:spPr>
      </p:pic>
      <p:sp>
        <p:nvSpPr>
          <p:cNvPr id="178" name="Google Shape;178;p25"/>
          <p:cNvSpPr txBox="1"/>
          <p:nvPr/>
        </p:nvSpPr>
        <p:spPr>
          <a:xfrm>
            <a:off x="6084887" y="981075"/>
            <a:ext cx="2087562"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TIESA !!!</a:t>
            </a:r>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GĖRIS !!!</a:t>
            </a:r>
            <a:endParaRPr/>
          </a:p>
          <a:p>
            <a:pPr marL="0" marR="0" lvl="0" indent="0" algn="l"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GROŽIS !!!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pic>
        <p:nvPicPr>
          <p:cNvPr id="184" name="Google Shape;184;p26"/>
          <p:cNvPicPr preferRelativeResize="0"/>
          <p:nvPr/>
        </p:nvPicPr>
        <p:blipFill rotWithShape="1">
          <a:blip r:embed="rId3">
            <a:alphaModFix/>
          </a:blip>
          <a:srcRect t="1182" b="3529"/>
          <a:stretch/>
        </p:blipFill>
        <p:spPr>
          <a:xfrm>
            <a:off x="26987" y="-100012"/>
            <a:ext cx="9104312" cy="5832475"/>
          </a:xfrm>
          <a:prstGeom prst="rect">
            <a:avLst/>
          </a:prstGeom>
          <a:noFill/>
          <a:ln>
            <a:noFill/>
          </a:ln>
        </p:spPr>
      </p:pic>
      <p:sp>
        <p:nvSpPr>
          <p:cNvPr id="185" name="Google Shape;185;p26"/>
          <p:cNvSpPr txBox="1">
            <a:spLocks noGrp="1"/>
          </p:cNvSpPr>
          <p:nvPr>
            <p:ph type="body" idx="1"/>
          </p:nvPr>
        </p:nvSpPr>
        <p:spPr>
          <a:xfrm>
            <a:off x="179387" y="5805487"/>
            <a:ext cx="9036050" cy="1800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151"/>
              </a:buClr>
              <a:buSzPts val="2600"/>
              <a:buFont typeface="Arial"/>
              <a:buNone/>
            </a:pPr>
            <a:r>
              <a:rPr lang="en-US" sz="2600" b="1" i="0" u="none">
                <a:solidFill>
                  <a:srgbClr val="3F3151"/>
                </a:solidFill>
                <a:latin typeface="Antonio"/>
                <a:ea typeface="Antonio"/>
                <a:cs typeface="Antonio"/>
                <a:sym typeface="Antonio"/>
              </a:rPr>
              <a:t>Atvirumas įmanomas, kai sutinkame priklausyti ne sau, o kitiems. Jis atveria meilę, suteikia saugumo jausmą.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250825" y="26035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600"/>
              <a:buFont typeface="Antonio"/>
              <a:buNone/>
            </a:pPr>
            <a:br>
              <a:rPr lang="en-US" sz="2600" b="1" i="0" u="none">
                <a:solidFill>
                  <a:schemeClr val="dk1"/>
                </a:solidFill>
                <a:latin typeface="Antonio"/>
                <a:ea typeface="Antonio"/>
                <a:cs typeface="Antonio"/>
                <a:sym typeface="Antonio"/>
              </a:rPr>
            </a:br>
            <a:br>
              <a:rPr lang="en-US" sz="2600" b="1" i="0" u="none">
                <a:solidFill>
                  <a:schemeClr val="dk1"/>
                </a:solidFill>
                <a:latin typeface="Antonio"/>
                <a:ea typeface="Antonio"/>
                <a:cs typeface="Antonio"/>
                <a:sym typeface="Antonio"/>
              </a:rPr>
            </a:br>
            <a:r>
              <a:rPr lang="en-US" sz="2500" b="1" i="0" u="none">
                <a:solidFill>
                  <a:schemeClr val="dk1"/>
                </a:solidFill>
                <a:latin typeface="Antonio"/>
                <a:ea typeface="Antonio"/>
                <a:cs typeface="Antonio"/>
                <a:sym typeface="Antonio"/>
              </a:rPr>
              <a:t>Iš tiesų siaubingiausias dalykas kito akivaizdoje yra manyti, kad VISKAS ČIA AIŠKU!</a:t>
            </a:r>
            <a:br>
              <a:rPr lang="en-US" sz="2500" b="1" i="0" u="none">
                <a:solidFill>
                  <a:schemeClr val="dk1"/>
                </a:solidFill>
                <a:latin typeface="Antonio"/>
                <a:ea typeface="Antonio"/>
                <a:cs typeface="Antonio"/>
                <a:sym typeface="Antonio"/>
              </a:rPr>
            </a:br>
            <a:r>
              <a:rPr lang="en-US" sz="2500" b="1" i="0" u="none">
                <a:solidFill>
                  <a:schemeClr val="dk1"/>
                </a:solidFill>
                <a:latin typeface="Antonio"/>
                <a:ea typeface="Antonio"/>
                <a:cs typeface="Antonio"/>
                <a:sym typeface="Antonio"/>
              </a:rPr>
              <a:t>Dievas mato toli, Dievas neskuba. Neapgalvotas griežtumas yra nuodėmė prieš Dievo kantrybę, nuodėmė prieš Dievo valdžią. </a:t>
            </a:r>
            <a:endParaRPr/>
          </a:p>
        </p:txBody>
      </p:sp>
      <p:pic>
        <p:nvPicPr>
          <p:cNvPr id="191" name="Google Shape;191;p27"/>
          <p:cNvPicPr preferRelativeResize="0"/>
          <p:nvPr/>
        </p:nvPicPr>
        <p:blipFill rotWithShape="1">
          <a:blip r:embed="rId3">
            <a:alphaModFix/>
          </a:blip>
          <a:srcRect/>
          <a:stretch/>
        </p:blipFill>
        <p:spPr>
          <a:xfrm>
            <a:off x="2879725" y="2565400"/>
            <a:ext cx="5940425" cy="3975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a:spLocks noGrp="1"/>
          </p:cNvSpPr>
          <p:nvPr>
            <p:ph type="body" idx="1"/>
          </p:nvPr>
        </p:nvSpPr>
        <p:spPr>
          <a:xfrm>
            <a:off x="968375" y="1341437"/>
            <a:ext cx="3171825" cy="5183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151"/>
              </a:buClr>
              <a:buSzPts val="2800"/>
              <a:buFont typeface="Arial"/>
              <a:buNone/>
            </a:pPr>
            <a:r>
              <a:rPr lang="en-US" sz="2800" b="1" i="0" u="none">
                <a:solidFill>
                  <a:srgbClr val="3F3151"/>
                </a:solidFill>
                <a:latin typeface="Antonio"/>
                <a:ea typeface="Antonio"/>
                <a:cs typeface="Antonio"/>
                <a:sym typeface="Antonio"/>
              </a:rPr>
              <a:t>Tegul šis sinodo susitikimas bus palydėtas Jėzaus žvilgsnio į dangų ir atsidusus iš širdies gilumos ištarto „Atsiverk“ mūsų ausims ir lūpoms. </a:t>
            </a:r>
            <a:endParaRPr/>
          </a:p>
        </p:txBody>
      </p:sp>
      <p:pic>
        <p:nvPicPr>
          <p:cNvPr id="197" name="Google Shape;197;p28"/>
          <p:cNvPicPr preferRelativeResize="0">
            <a:picLocks noGrp="1"/>
          </p:cNvPicPr>
          <p:nvPr>
            <p:ph type="body" idx="2"/>
          </p:nvPr>
        </p:nvPicPr>
        <p:blipFill rotWithShape="1">
          <a:blip r:embed="rId3">
            <a:alphaModFix/>
          </a:blip>
          <a:srcRect/>
          <a:stretch/>
        </p:blipFill>
        <p:spPr>
          <a:xfrm>
            <a:off x="4356100" y="393700"/>
            <a:ext cx="3819525" cy="57324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subTitle" idx="1"/>
          </p:nvPr>
        </p:nvSpPr>
        <p:spPr>
          <a:xfrm>
            <a:off x="357187" y="1643062"/>
            <a:ext cx="7358062" cy="4227512"/>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rgbClr val="002060"/>
              </a:buClr>
              <a:buSzPts val="2400"/>
              <a:buFont typeface="Calibri"/>
              <a:buAutoNum type="arabicPeriod"/>
            </a:pPr>
            <a:r>
              <a:rPr lang="en-US" sz="2400" b="1" i="0" u="none">
                <a:solidFill>
                  <a:srgbClr val="002060"/>
                </a:solidFill>
                <a:latin typeface="Antonio"/>
                <a:ea typeface="Antonio"/>
                <a:cs typeface="Antonio"/>
                <a:sym typeface="Antonio"/>
              </a:rPr>
              <a:t>Kur mes, kaip Bažnyčia, esam tapę kurčnebyliais – ir tarpusavyje, ir esantiems viena koja Bažnyčioje arba už jos ribų? Kokia kalba kalbame ir kokios kalbos reikia šių dienų pasauliui?</a:t>
            </a:r>
            <a:endParaRPr/>
          </a:p>
          <a:p>
            <a:pPr marL="514350" lvl="0" indent="-514350" algn="l" rtl="0">
              <a:lnSpc>
                <a:spcPct val="100000"/>
              </a:lnSpc>
              <a:spcBef>
                <a:spcPts val="480"/>
              </a:spcBef>
              <a:spcAft>
                <a:spcPts val="0"/>
              </a:spcAft>
              <a:buClr>
                <a:srgbClr val="002060"/>
              </a:buClr>
              <a:buSzPts val="2400"/>
              <a:buFont typeface="Calibri"/>
              <a:buAutoNum type="arabicPeriod"/>
            </a:pPr>
            <a:r>
              <a:rPr lang="en-US" sz="2400" b="1" i="0" u="none">
                <a:solidFill>
                  <a:srgbClr val="002060"/>
                </a:solidFill>
                <a:latin typeface="Antonio"/>
                <a:ea typeface="Antonio"/>
                <a:cs typeface="Antonio"/>
                <a:sym typeface="Antonio"/>
              </a:rPr>
              <a:t>Kas Bažnyčioje įgalina ar trukdo kalbėti drąsiai, atvirai ir atsakingai? </a:t>
            </a:r>
            <a:endParaRPr/>
          </a:p>
          <a:p>
            <a:pPr marL="514350" lvl="0" indent="-514350" algn="l" rtl="0">
              <a:lnSpc>
                <a:spcPct val="100000"/>
              </a:lnSpc>
              <a:spcBef>
                <a:spcPts val="480"/>
              </a:spcBef>
              <a:spcAft>
                <a:spcPts val="0"/>
              </a:spcAft>
              <a:buClr>
                <a:srgbClr val="002060"/>
              </a:buClr>
              <a:buSzPts val="2400"/>
              <a:buFont typeface="Calibri"/>
              <a:buAutoNum type="arabicPeriod"/>
            </a:pPr>
            <a:r>
              <a:rPr lang="en-US" sz="2400" b="1" i="0" u="none">
                <a:solidFill>
                  <a:srgbClr val="002060"/>
                </a:solidFill>
                <a:latin typeface="Antonio"/>
                <a:ea typeface="Antonio"/>
                <a:cs typeface="Antonio"/>
                <a:sym typeface="Antonio"/>
              </a:rPr>
              <a:t>Kur man, kaip Bažnyčiai, jos Kūno nariui ir dėl jos, dėl dalyvavimo joje autentiškiau, visavertiškiau, reikia Jėzaus prisilietimo ir gydymo?</a:t>
            </a:r>
            <a:endParaRPr/>
          </a:p>
          <a:p>
            <a:pPr marL="514350" lvl="0" indent="-438150" algn="l" rtl="0">
              <a:lnSpc>
                <a:spcPct val="60000"/>
              </a:lnSpc>
              <a:spcBef>
                <a:spcPts val="240"/>
              </a:spcBef>
              <a:spcAft>
                <a:spcPts val="0"/>
              </a:spcAft>
              <a:buClr>
                <a:srgbClr val="888888"/>
              </a:buClr>
              <a:buSzPts val="1200"/>
              <a:buFont typeface="Calibri"/>
              <a:buNone/>
            </a:pPr>
            <a:endParaRPr sz="1200" b="1" i="1" u="none">
              <a:solidFill>
                <a:srgbClr val="002060"/>
              </a:solidFill>
              <a:latin typeface="Antonio"/>
              <a:ea typeface="Antonio"/>
              <a:cs typeface="Antonio"/>
              <a:sym typeface="Antonio"/>
            </a:endParaRPr>
          </a:p>
          <a:p>
            <a:pPr marL="514350" lvl="0" indent="-514350" algn="l" rtl="0">
              <a:lnSpc>
                <a:spcPct val="60000"/>
              </a:lnSpc>
              <a:spcBef>
                <a:spcPts val="240"/>
              </a:spcBef>
              <a:spcAft>
                <a:spcPts val="0"/>
              </a:spcAft>
              <a:buClr>
                <a:srgbClr val="002060"/>
              </a:buClr>
              <a:buSzPts val="1200"/>
              <a:buNone/>
            </a:pPr>
            <a:r>
              <a:rPr lang="en-US" sz="1200" b="1" i="1" u="none">
                <a:solidFill>
                  <a:srgbClr val="002060"/>
                </a:solidFill>
                <a:latin typeface="Antonio"/>
                <a:ea typeface="Antonio"/>
                <a:cs typeface="Antonio"/>
                <a:sym typeface="Antonio"/>
              </a:rPr>
              <a:t>*jei sunkiau matosi – sekančiose skaidrėse pateikti klausimai po vieną lape; </a:t>
            </a:r>
            <a:endParaRPr/>
          </a:p>
          <a:p>
            <a:pPr marL="514350" lvl="0" indent="-514350" algn="l" rtl="0">
              <a:lnSpc>
                <a:spcPct val="60000"/>
              </a:lnSpc>
              <a:spcBef>
                <a:spcPts val="240"/>
              </a:spcBef>
              <a:spcAft>
                <a:spcPts val="0"/>
              </a:spcAft>
              <a:buClr>
                <a:srgbClr val="002060"/>
              </a:buClr>
              <a:buSzPts val="1200"/>
              <a:buNone/>
            </a:pPr>
            <a:r>
              <a:rPr lang="en-US" sz="1200" b="1" i="1" u="none">
                <a:solidFill>
                  <a:srgbClr val="002060"/>
                </a:solidFill>
                <a:latin typeface="Antonio"/>
                <a:ea typeface="Antonio"/>
                <a:cs typeface="Antonio"/>
                <a:sym typeface="Antonio"/>
              </a:rPr>
              <a:t>Jei naudojat šią skaidrę  17 – 19 skaidres prašome praleisti;</a:t>
            </a:r>
            <a:endParaRPr/>
          </a:p>
          <a:p>
            <a:pPr marL="514350" lvl="0" indent="-488950" algn="ctr" rtl="0">
              <a:lnSpc>
                <a:spcPct val="60000"/>
              </a:lnSpc>
              <a:spcBef>
                <a:spcPts val="80"/>
              </a:spcBef>
              <a:spcAft>
                <a:spcPts val="0"/>
              </a:spcAft>
              <a:buClr>
                <a:srgbClr val="888888"/>
              </a:buClr>
              <a:buSzPts val="400"/>
              <a:buFont typeface="Calibri"/>
              <a:buNone/>
            </a:pPr>
            <a:endParaRPr sz="400" b="0" i="0" u="none">
              <a:solidFill>
                <a:srgbClr val="898989"/>
              </a:solidFill>
              <a:latin typeface="Calibri"/>
              <a:ea typeface="Calibri"/>
              <a:cs typeface="Calibri"/>
              <a:sym typeface="Calibri"/>
            </a:endParaRPr>
          </a:p>
          <a:p>
            <a:pPr marL="514350" lvl="0" indent="-501650" algn="ctr" rtl="0">
              <a:lnSpc>
                <a:spcPct val="60000"/>
              </a:lnSpc>
              <a:spcBef>
                <a:spcPts val="40"/>
              </a:spcBef>
              <a:spcAft>
                <a:spcPts val="0"/>
              </a:spcAft>
              <a:buClr>
                <a:srgbClr val="888888"/>
              </a:buClr>
              <a:buSzPts val="200"/>
              <a:buFont typeface="Calibri"/>
              <a:buNone/>
            </a:pPr>
            <a:endParaRPr sz="200" b="0" i="0" u="none">
              <a:solidFill>
                <a:srgbClr val="898989"/>
              </a:solidFill>
              <a:latin typeface="Calibri"/>
              <a:ea typeface="Calibri"/>
              <a:cs typeface="Calibri"/>
              <a:sym typeface="Calibri"/>
            </a:endParaRPr>
          </a:p>
          <a:p>
            <a:pPr marL="0" lvl="0" indent="0" algn="ctr" rtl="0">
              <a:spcBef>
                <a:spcPts val="40"/>
              </a:spcBef>
              <a:spcAft>
                <a:spcPts val="0"/>
              </a:spcAft>
              <a:buClr>
                <a:srgbClr val="888888"/>
              </a:buClr>
              <a:buSzPts val="200"/>
              <a:buNone/>
            </a:pPr>
            <a:endParaRPr sz="200" b="0" i="0" u="none">
              <a:solidFill>
                <a:srgbClr val="898989"/>
              </a:solidFill>
              <a:latin typeface="Calibri"/>
              <a:ea typeface="Calibri"/>
              <a:cs typeface="Calibri"/>
              <a:sym typeface="Calibri"/>
            </a:endParaRPr>
          </a:p>
        </p:txBody>
      </p:sp>
      <p:pic>
        <p:nvPicPr>
          <p:cNvPr id="203" name="Google Shape;203;p29"/>
          <p:cNvPicPr preferRelativeResize="0"/>
          <p:nvPr/>
        </p:nvPicPr>
        <p:blipFill rotWithShape="1">
          <a:blip r:embed="rId3">
            <a:alphaModFix/>
          </a:blip>
          <a:srcRect/>
          <a:stretch/>
        </p:blipFill>
        <p:spPr>
          <a:xfrm>
            <a:off x="0" y="0"/>
            <a:ext cx="9358313" cy="1773238"/>
          </a:xfrm>
          <a:prstGeom prst="rect">
            <a:avLst/>
          </a:prstGeom>
          <a:noFill/>
          <a:ln>
            <a:noFill/>
          </a:ln>
        </p:spPr>
      </p:pic>
      <p:sp>
        <p:nvSpPr>
          <p:cNvPr id="204" name="Google Shape;204;p29"/>
          <p:cNvSpPr txBox="1"/>
          <p:nvPr/>
        </p:nvSpPr>
        <p:spPr>
          <a:xfrm>
            <a:off x="214312" y="214312"/>
            <a:ext cx="8461375" cy="11699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rial"/>
              <a:buNone/>
            </a:pPr>
            <a:r>
              <a:rPr lang="en-US" sz="3600" b="1" i="1" u="none" strike="noStrike" cap="none">
                <a:solidFill>
                  <a:schemeClr val="lt1"/>
                </a:solidFill>
                <a:latin typeface="Arial"/>
                <a:ea typeface="Arial"/>
                <a:cs typeface="Arial"/>
                <a:sym typeface="Arial"/>
              </a:rPr>
              <a:t>5</a:t>
            </a:r>
            <a:r>
              <a:rPr lang="en-US" sz="3600" b="1" i="1" u="none" strike="noStrike" cap="none">
                <a:solidFill>
                  <a:schemeClr val="lt1"/>
                </a:solidFill>
                <a:latin typeface="Antonio"/>
                <a:ea typeface="Antonio"/>
                <a:cs typeface="Antonio"/>
                <a:sym typeface="Antonio"/>
              </a:rPr>
              <a:t>. Klausimai, skirti pasidalinimui</a:t>
            </a:r>
            <a:r>
              <a:rPr lang="en-US" sz="3600" b="1" i="0" u="none" strike="noStrike" cap="none">
                <a:solidFill>
                  <a:schemeClr val="lt1"/>
                </a:solidFill>
                <a:latin typeface="Antonio"/>
                <a:ea typeface="Antonio"/>
                <a:cs typeface="Antonio"/>
                <a:sym typeface="Antonio"/>
              </a:rPr>
              <a:t>*:</a:t>
            </a:r>
            <a:endParaRPr/>
          </a:p>
          <a:p>
            <a:pPr marL="0" marR="0" lvl="0" indent="0" algn="l" rtl="0">
              <a:lnSpc>
                <a:spcPct val="120000"/>
              </a:lnSpc>
              <a:spcBef>
                <a:spcPts val="500"/>
              </a:spcBef>
              <a:spcAft>
                <a:spcPts val="0"/>
              </a:spcAft>
              <a:buClr>
                <a:schemeClr val="lt1"/>
              </a:buClr>
              <a:buSzPts val="1800"/>
              <a:buFont typeface="Antonio"/>
              <a:buNone/>
            </a:pPr>
            <a:r>
              <a:rPr lang="en-US" sz="1800" b="1" i="1" u="none" strike="noStrike" cap="none">
                <a:solidFill>
                  <a:schemeClr val="lt1"/>
                </a:solidFill>
                <a:latin typeface="Antonio"/>
                <a:ea typeface="Antonio"/>
                <a:cs typeface="Antonio"/>
                <a:sym typeface="Antonio"/>
              </a:rPr>
              <a:t>(galima rinktis aktualesnius pagal Jūsų situaciją)</a:t>
            </a:r>
            <a:endParaRPr/>
          </a:p>
        </p:txBody>
      </p:sp>
      <p:pic>
        <p:nvPicPr>
          <p:cNvPr id="205" name="Google Shape;205;p29"/>
          <p:cNvPicPr preferRelativeResize="0"/>
          <p:nvPr/>
        </p:nvPicPr>
        <p:blipFill rotWithShape="1">
          <a:blip r:embed="rId4">
            <a:alphaModFix/>
          </a:blip>
          <a:srcRect/>
          <a:stretch/>
        </p:blipFill>
        <p:spPr>
          <a:xfrm rot="240000">
            <a:off x="-104775" y="6107112"/>
            <a:ext cx="4292600" cy="1084262"/>
          </a:xfrm>
          <a:prstGeom prst="rect">
            <a:avLst/>
          </a:prstGeom>
          <a:noFill/>
          <a:ln>
            <a:noFill/>
          </a:ln>
        </p:spPr>
      </p:pic>
      <p:pic>
        <p:nvPicPr>
          <p:cNvPr id="206" name="Google Shape;206;p29"/>
          <p:cNvPicPr preferRelativeResize="0"/>
          <p:nvPr/>
        </p:nvPicPr>
        <p:blipFill rotWithShape="1">
          <a:blip r:embed="rId5">
            <a:alphaModFix/>
          </a:blip>
          <a:srcRect/>
          <a:stretch/>
        </p:blipFill>
        <p:spPr>
          <a:xfrm>
            <a:off x="7715250" y="714375"/>
            <a:ext cx="1620837" cy="2060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subTitle" idx="1"/>
          </p:nvPr>
        </p:nvSpPr>
        <p:spPr>
          <a:xfrm>
            <a:off x="285750" y="1857375"/>
            <a:ext cx="8699500" cy="4105275"/>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rgbClr val="002060"/>
              </a:buClr>
              <a:buSzPts val="3200"/>
              <a:buFont typeface="Calibri"/>
              <a:buAutoNum type="arabicPeriod"/>
            </a:pPr>
            <a:r>
              <a:rPr lang="en-US" sz="3200" b="1" i="0" u="none">
                <a:solidFill>
                  <a:srgbClr val="002060"/>
                </a:solidFill>
                <a:latin typeface="Antonio"/>
                <a:ea typeface="Antonio"/>
                <a:cs typeface="Antonio"/>
                <a:sym typeface="Antonio"/>
              </a:rPr>
              <a:t>Kur mes, kaip Bažnyčia, esam tapę kurčnebyliais – negirdime ir vieni kitų, ir esančių viena koja Bažnyčioje arba už jos ribų? Kokia kalba kalbame ir kokios kalbos reikia šių dienų pasauliui?</a:t>
            </a:r>
            <a:endParaRPr/>
          </a:p>
          <a:p>
            <a:pPr marL="514350" lvl="0" indent="-311150" algn="ctr" rtl="0">
              <a:lnSpc>
                <a:spcPct val="100000"/>
              </a:lnSpc>
              <a:spcBef>
                <a:spcPts val="640"/>
              </a:spcBef>
              <a:spcAft>
                <a:spcPts val="0"/>
              </a:spcAft>
              <a:buClr>
                <a:srgbClr val="888888"/>
              </a:buClr>
              <a:buSzPts val="3200"/>
              <a:buFont typeface="Calibri"/>
              <a:buNone/>
            </a:pPr>
            <a:endParaRPr sz="3200" b="1" i="0" u="none">
              <a:solidFill>
                <a:srgbClr val="898989"/>
              </a:solidFill>
              <a:latin typeface="Antonio"/>
              <a:ea typeface="Antonio"/>
              <a:cs typeface="Antonio"/>
              <a:sym typeface="Antonio"/>
            </a:endParaRPr>
          </a:p>
          <a:p>
            <a:pPr marL="514350" lvl="0" indent="-285750" algn="ctr" rtl="0">
              <a:lnSpc>
                <a:spcPct val="100000"/>
              </a:lnSpc>
              <a:spcBef>
                <a:spcPts val="720"/>
              </a:spcBef>
              <a:spcAft>
                <a:spcPts val="0"/>
              </a:spcAft>
              <a:buClr>
                <a:srgbClr val="888888"/>
              </a:buClr>
              <a:buSzPts val="3600"/>
              <a:buFont typeface="Calibri"/>
              <a:buNone/>
            </a:pPr>
            <a:endParaRPr sz="3600" b="1" i="0" u="none">
              <a:solidFill>
                <a:srgbClr val="898989"/>
              </a:solidFill>
              <a:latin typeface="Antonio"/>
              <a:ea typeface="Antonio"/>
              <a:cs typeface="Antonio"/>
              <a:sym typeface="Antonio"/>
            </a:endParaRPr>
          </a:p>
          <a:p>
            <a:pPr marL="0" lvl="0" indent="0" algn="ctr" rtl="0">
              <a:spcBef>
                <a:spcPts val="720"/>
              </a:spcBef>
              <a:spcAft>
                <a:spcPts val="0"/>
              </a:spcAft>
              <a:buClr>
                <a:srgbClr val="888888"/>
              </a:buClr>
              <a:buSzPts val="3600"/>
              <a:buNone/>
            </a:pPr>
            <a:endParaRPr sz="3600" b="1" i="0" u="none">
              <a:solidFill>
                <a:srgbClr val="898989"/>
              </a:solidFill>
              <a:latin typeface="Antonio"/>
              <a:ea typeface="Antonio"/>
              <a:cs typeface="Antonio"/>
              <a:sym typeface="Antonio"/>
            </a:endParaRPr>
          </a:p>
        </p:txBody>
      </p:sp>
      <p:pic>
        <p:nvPicPr>
          <p:cNvPr id="212" name="Google Shape;212;p30"/>
          <p:cNvPicPr preferRelativeResize="0"/>
          <p:nvPr/>
        </p:nvPicPr>
        <p:blipFill rotWithShape="1">
          <a:blip r:embed="rId3">
            <a:alphaModFix/>
          </a:blip>
          <a:srcRect/>
          <a:stretch/>
        </p:blipFill>
        <p:spPr>
          <a:xfrm>
            <a:off x="0" y="0"/>
            <a:ext cx="9358313" cy="1844675"/>
          </a:xfrm>
          <a:prstGeom prst="rect">
            <a:avLst/>
          </a:prstGeom>
          <a:noFill/>
          <a:ln>
            <a:noFill/>
          </a:ln>
        </p:spPr>
      </p:pic>
      <p:sp>
        <p:nvSpPr>
          <p:cNvPr id="213" name="Google Shape;213;p30"/>
          <p:cNvSpPr txBox="1"/>
          <p:nvPr/>
        </p:nvSpPr>
        <p:spPr>
          <a:xfrm>
            <a:off x="214312" y="285750"/>
            <a:ext cx="8461375" cy="69532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rial"/>
              <a:buNone/>
            </a:pPr>
            <a:r>
              <a:rPr lang="en-US" sz="3600" b="1" i="1" u="none" strike="noStrike" cap="none">
                <a:solidFill>
                  <a:schemeClr val="lt1"/>
                </a:solidFill>
                <a:latin typeface="Arial"/>
                <a:ea typeface="Arial"/>
                <a:cs typeface="Arial"/>
                <a:sym typeface="Arial"/>
              </a:rPr>
              <a:t>5. </a:t>
            </a:r>
            <a:r>
              <a:rPr lang="en-US" sz="3600" b="1" i="1" u="none" strike="noStrike" cap="none">
                <a:solidFill>
                  <a:schemeClr val="lt1"/>
                </a:solidFill>
                <a:latin typeface="Antonio"/>
                <a:ea typeface="Antonio"/>
                <a:cs typeface="Antonio"/>
                <a:sym typeface="Antonio"/>
              </a:rPr>
              <a:t>Klausimai, skirti pasidalinimui:</a:t>
            </a:r>
            <a:endParaRPr/>
          </a:p>
        </p:txBody>
      </p:sp>
      <p:pic>
        <p:nvPicPr>
          <p:cNvPr id="215" name="Google Shape;215;p30"/>
          <p:cNvPicPr preferRelativeResize="0"/>
          <p:nvPr/>
        </p:nvPicPr>
        <p:blipFill rotWithShape="1">
          <a:blip r:embed="rId4">
            <a:alphaModFix/>
          </a:blip>
          <a:srcRect t="31871"/>
          <a:stretch/>
        </p:blipFill>
        <p:spPr>
          <a:xfrm>
            <a:off x="4500562" y="4643437"/>
            <a:ext cx="4367212" cy="1990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subTitle" idx="1"/>
          </p:nvPr>
        </p:nvSpPr>
        <p:spPr>
          <a:xfrm>
            <a:off x="4137025" y="2071687"/>
            <a:ext cx="4608512" cy="250031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2060"/>
              </a:buClr>
              <a:buSzPts val="3200"/>
              <a:buNone/>
            </a:pPr>
            <a:r>
              <a:rPr lang="en-US" sz="3200" b="1" i="0" u="none">
                <a:solidFill>
                  <a:srgbClr val="002060"/>
                </a:solidFill>
                <a:latin typeface="Antonio"/>
                <a:ea typeface="Antonio"/>
                <a:cs typeface="Antonio"/>
                <a:sym typeface="Antonio"/>
              </a:rPr>
              <a:t>2. Kas Bažnyčioje įgalina ar trukdo kalbėti drąsiai, atvirai ir atsakingai? </a:t>
            </a:r>
            <a:endParaRPr/>
          </a:p>
          <a:p>
            <a:pPr marL="0" lvl="0" indent="0" algn="r" rtl="0">
              <a:lnSpc>
                <a:spcPct val="100000"/>
              </a:lnSpc>
              <a:spcBef>
                <a:spcPts val="640"/>
              </a:spcBef>
              <a:spcAft>
                <a:spcPts val="0"/>
              </a:spcAft>
              <a:buClr>
                <a:srgbClr val="002060"/>
              </a:buClr>
              <a:buSzPts val="3200"/>
              <a:buNone/>
            </a:pPr>
            <a:r>
              <a:rPr lang="en-US" sz="3200" b="1" i="0" u="none">
                <a:solidFill>
                  <a:srgbClr val="002060"/>
                </a:solidFill>
                <a:latin typeface="Antonio"/>
                <a:ea typeface="Antonio"/>
                <a:cs typeface="Antonio"/>
                <a:sym typeface="Antonio"/>
              </a:rPr>
              <a:t>Kas padeda ar neleidžia įsiklausyti į kitą? </a:t>
            </a:r>
            <a:endParaRPr/>
          </a:p>
          <a:p>
            <a:pPr marL="0" lvl="0" indent="0" algn="ctr" rtl="0">
              <a:spcBef>
                <a:spcPts val="640"/>
              </a:spcBef>
              <a:spcAft>
                <a:spcPts val="0"/>
              </a:spcAft>
              <a:buClr>
                <a:srgbClr val="888888"/>
              </a:buClr>
              <a:buSzPts val="3200"/>
              <a:buNone/>
            </a:pPr>
            <a:endParaRPr sz="3200" b="1" i="0" u="none">
              <a:solidFill>
                <a:srgbClr val="002060"/>
              </a:solidFill>
              <a:latin typeface="Antonio"/>
              <a:ea typeface="Antonio"/>
              <a:cs typeface="Antonio"/>
              <a:sym typeface="Antonio"/>
            </a:endParaRPr>
          </a:p>
        </p:txBody>
      </p:sp>
      <p:pic>
        <p:nvPicPr>
          <p:cNvPr id="221" name="Google Shape;221;p31"/>
          <p:cNvPicPr preferRelativeResize="0"/>
          <p:nvPr/>
        </p:nvPicPr>
        <p:blipFill rotWithShape="1">
          <a:blip r:embed="rId3">
            <a:alphaModFix/>
          </a:blip>
          <a:srcRect/>
          <a:stretch/>
        </p:blipFill>
        <p:spPr>
          <a:xfrm>
            <a:off x="0" y="0"/>
            <a:ext cx="9358313" cy="2000240"/>
          </a:xfrm>
          <a:prstGeom prst="rect">
            <a:avLst/>
          </a:prstGeom>
          <a:noFill/>
          <a:ln>
            <a:noFill/>
          </a:ln>
        </p:spPr>
      </p:pic>
      <p:sp>
        <p:nvSpPr>
          <p:cNvPr id="222" name="Google Shape;222;p31"/>
          <p:cNvSpPr txBox="1"/>
          <p:nvPr/>
        </p:nvSpPr>
        <p:spPr>
          <a:xfrm>
            <a:off x="214312" y="285750"/>
            <a:ext cx="8461375" cy="7127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strike="noStrike" cap="none">
                <a:solidFill>
                  <a:schemeClr val="lt1"/>
                </a:solidFill>
                <a:latin typeface="Antonio"/>
                <a:ea typeface="Antonio"/>
                <a:cs typeface="Antonio"/>
                <a:sym typeface="Antonio"/>
              </a:rPr>
              <a:t>5. Klausimai, skirti pasidalinimui:</a:t>
            </a:r>
            <a:endParaRPr/>
          </a:p>
        </p:txBody>
      </p:sp>
      <p:pic>
        <p:nvPicPr>
          <p:cNvPr id="223" name="Google Shape;223;p31"/>
          <p:cNvPicPr preferRelativeResize="0"/>
          <p:nvPr/>
        </p:nvPicPr>
        <p:blipFill rotWithShape="1">
          <a:blip r:embed="rId4">
            <a:alphaModFix/>
          </a:blip>
          <a:srcRect/>
          <a:stretch/>
        </p:blipFill>
        <p:spPr>
          <a:xfrm>
            <a:off x="395287" y="3906837"/>
            <a:ext cx="4064000" cy="2719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3">
            <a:alphaModFix/>
          </a:blip>
          <a:srcRect/>
          <a:stretch/>
        </p:blipFill>
        <p:spPr>
          <a:xfrm>
            <a:off x="-254000" y="2179625"/>
            <a:ext cx="9144001" cy="3565525"/>
          </a:xfrm>
          <a:prstGeom prst="rect">
            <a:avLst/>
          </a:prstGeom>
          <a:noFill/>
          <a:ln>
            <a:noFill/>
          </a:ln>
        </p:spPr>
      </p:pic>
      <p:pic>
        <p:nvPicPr>
          <p:cNvPr id="94" name="Google Shape;94;p14"/>
          <p:cNvPicPr preferRelativeResize="0"/>
          <p:nvPr/>
        </p:nvPicPr>
        <p:blipFill rotWithShape="1">
          <a:blip r:embed="rId4">
            <a:alphaModFix/>
          </a:blip>
          <a:srcRect t="108" b="39085"/>
          <a:stretch/>
        </p:blipFill>
        <p:spPr>
          <a:xfrm rot="-480000">
            <a:off x="-1033462" y="-600075"/>
            <a:ext cx="10702925" cy="3041650"/>
          </a:xfrm>
          <a:prstGeom prst="rect">
            <a:avLst/>
          </a:prstGeom>
          <a:noFill/>
          <a:ln>
            <a:noFill/>
          </a:ln>
        </p:spPr>
      </p:pic>
      <p:sp>
        <p:nvSpPr>
          <p:cNvPr id="95" name="Google Shape;95;p14"/>
          <p:cNvSpPr txBox="1"/>
          <p:nvPr/>
        </p:nvSpPr>
        <p:spPr>
          <a:xfrm>
            <a:off x="500062" y="5683250"/>
            <a:ext cx="8358187" cy="923925"/>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403152"/>
              </a:buClr>
              <a:buSzPts val="2000"/>
              <a:buFont typeface="Antonio"/>
              <a:buNone/>
            </a:pPr>
            <a:r>
              <a:rPr lang="en-US" sz="2000" b="1" i="0" u="none" strike="noStrike" cap="none">
                <a:solidFill>
                  <a:srgbClr val="403152"/>
                </a:solidFill>
                <a:latin typeface="Antonio"/>
                <a:ea typeface="Antonio"/>
                <a:cs typeface="Antonio"/>
                <a:sym typeface="Antonio"/>
              </a:rPr>
              <a:t>Medžiaga, kurią kviečiame apmąstyti asmeniškai, melstis, klausytis maldoje prieš susitikimą ir pasidalinti mintimis dalyvaujant Sinodinio kelio susitikimuose parapijose, bendruomenėse</a:t>
            </a:r>
            <a:endParaRPr/>
          </a:p>
        </p:txBody>
      </p:sp>
      <p:sp>
        <p:nvSpPr>
          <p:cNvPr id="96" name="Google Shape;96;p14"/>
          <p:cNvSpPr txBox="1"/>
          <p:nvPr/>
        </p:nvSpPr>
        <p:spPr>
          <a:xfrm>
            <a:off x="250825" y="595312"/>
            <a:ext cx="5113337" cy="1057275"/>
          </a:xfrm>
          <a:prstGeom prst="rect">
            <a:avLst/>
          </a:prstGeom>
          <a:noFill/>
          <a:ln>
            <a:noFill/>
          </a:ln>
        </p:spPr>
        <p:txBody>
          <a:bodyPr spcFirstLastPara="1" wrap="square" lIns="0" tIns="0" rIns="0" bIns="0" anchor="t" anchorCtr="0">
            <a:spAutoFit/>
          </a:bodyPr>
          <a:lstStyle/>
          <a:p>
            <a:pPr marL="0" marR="0" lvl="0" indent="0" algn="l" rtl="0">
              <a:lnSpc>
                <a:spcPct val="93181"/>
              </a:lnSpc>
              <a:spcBef>
                <a:spcPts val="0"/>
              </a:spcBef>
              <a:spcAft>
                <a:spcPts val="0"/>
              </a:spcAft>
              <a:buClr>
                <a:srgbClr val="3F3151"/>
              </a:buClr>
              <a:buSzPts val="4400"/>
              <a:buFont typeface="Antonio"/>
              <a:buNone/>
            </a:pPr>
            <a:r>
              <a:rPr lang="en-US" sz="4400" b="1" i="0" u="none" strike="noStrike" cap="none">
                <a:solidFill>
                  <a:srgbClr val="3F3151"/>
                </a:solidFill>
                <a:latin typeface="Antonio"/>
                <a:ea typeface="Antonio"/>
                <a:cs typeface="Antonio"/>
                <a:sym typeface="Antonio"/>
              </a:rPr>
              <a:t>KLAUSYTIS IR KALBĖTI</a:t>
            </a:r>
            <a:endParaRPr/>
          </a:p>
        </p:txBody>
      </p:sp>
      <p:sp>
        <p:nvSpPr>
          <p:cNvPr id="97" name="Google Shape;97;p14"/>
          <p:cNvSpPr txBox="1"/>
          <p:nvPr/>
        </p:nvSpPr>
        <p:spPr>
          <a:xfrm>
            <a:off x="323850" y="1976437"/>
            <a:ext cx="2789237" cy="203200"/>
          </a:xfrm>
          <a:prstGeom prst="rect">
            <a:avLst/>
          </a:prstGeom>
          <a:noFill/>
          <a:ln>
            <a:noFill/>
          </a:ln>
        </p:spPr>
        <p:txBody>
          <a:bodyPr spcFirstLastPara="1" wrap="square" lIns="0" tIns="0" rIns="0" bIns="0" anchor="t" anchorCtr="0">
            <a:spAutoFit/>
          </a:bodyPr>
          <a:lstStyle/>
          <a:p>
            <a:pPr marL="0" marR="0" lvl="0" indent="0" algn="l" rtl="0">
              <a:lnSpc>
                <a:spcPct val="75000"/>
              </a:lnSpc>
              <a:spcBef>
                <a:spcPts val="0"/>
              </a:spcBef>
              <a:spcAft>
                <a:spcPts val="0"/>
              </a:spcAft>
              <a:buClr>
                <a:srgbClr val="403152"/>
              </a:buClr>
              <a:buSzPts val="2000"/>
              <a:buFont typeface="Montserrat SemiBold"/>
              <a:buNone/>
            </a:pPr>
            <a:r>
              <a:rPr lang="en-US" sz="2000" b="0" i="0" u="none" strike="noStrike" cap="none">
                <a:solidFill>
                  <a:srgbClr val="403152"/>
                </a:solidFill>
                <a:latin typeface="Montserrat SemiBold"/>
                <a:ea typeface="Montserrat SemiBold"/>
                <a:cs typeface="Montserrat SemiBold"/>
                <a:sym typeface="Montserrat SemiBold"/>
              </a:rPr>
              <a:t>II TEMA SUSITIKIMUI</a:t>
            </a:r>
            <a:endParaRPr/>
          </a:p>
        </p:txBody>
      </p:sp>
      <p:pic>
        <p:nvPicPr>
          <p:cNvPr id="98" name="Google Shape;98;p14"/>
          <p:cNvPicPr preferRelativeResize="0"/>
          <p:nvPr/>
        </p:nvPicPr>
        <p:blipFill rotWithShape="1">
          <a:blip r:embed="rId5">
            <a:alphaModFix/>
          </a:blip>
          <a:srcRect/>
          <a:stretch/>
        </p:blipFill>
        <p:spPr>
          <a:xfrm rot="-4560000">
            <a:off x="6084093" y="-1004093"/>
            <a:ext cx="2697162" cy="498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subTitle" idx="1"/>
          </p:nvPr>
        </p:nvSpPr>
        <p:spPr>
          <a:xfrm>
            <a:off x="452437" y="1693862"/>
            <a:ext cx="8453437" cy="25923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151"/>
              </a:buClr>
              <a:buSzPts val="3200"/>
              <a:buNone/>
            </a:pPr>
            <a:r>
              <a:rPr lang="en-US" sz="3200" b="1" i="0" u="none">
                <a:solidFill>
                  <a:srgbClr val="3F3151"/>
                </a:solidFill>
                <a:latin typeface="Antonio"/>
                <a:ea typeface="Antonio"/>
                <a:cs typeface="Antonio"/>
                <a:sym typeface="Antonio"/>
              </a:rPr>
              <a:t>3. Kur man, kaip Bažnyčiai, jos Kūno nariui ir dėl jos, dėl dalyvavimo joje autentiškiau, visavertiškiau, reikia Jėzaus prisilietimo ir gydymo?</a:t>
            </a:r>
            <a:endParaRPr sz="3200" b="0" i="0" u="none">
              <a:solidFill>
                <a:srgbClr val="3F3151"/>
              </a:solidFill>
              <a:latin typeface="Calibri"/>
              <a:ea typeface="Calibri"/>
              <a:cs typeface="Calibri"/>
              <a:sym typeface="Calibri"/>
            </a:endParaRPr>
          </a:p>
          <a:p>
            <a:pPr marL="0" lvl="0" indent="0" algn="ctr" rtl="0">
              <a:lnSpc>
                <a:spcPct val="80000"/>
              </a:lnSpc>
              <a:spcBef>
                <a:spcPts val="160"/>
              </a:spcBef>
              <a:spcAft>
                <a:spcPts val="0"/>
              </a:spcAft>
              <a:buClr>
                <a:srgbClr val="888888"/>
              </a:buClr>
              <a:buSzPts val="800"/>
              <a:buFont typeface="Calibri"/>
              <a:buNone/>
            </a:pPr>
            <a:endParaRPr sz="800" b="0" i="0" u="none">
              <a:solidFill>
                <a:srgbClr val="898989"/>
              </a:solidFill>
              <a:latin typeface="Calibri"/>
              <a:ea typeface="Calibri"/>
              <a:cs typeface="Calibri"/>
              <a:sym typeface="Calibri"/>
            </a:endParaRPr>
          </a:p>
          <a:p>
            <a:pPr marL="0" lvl="0" indent="0" algn="ctr" rtl="0">
              <a:spcBef>
                <a:spcPts val="160"/>
              </a:spcBef>
              <a:spcAft>
                <a:spcPts val="0"/>
              </a:spcAft>
              <a:buClr>
                <a:srgbClr val="888888"/>
              </a:buClr>
              <a:buSzPts val="800"/>
              <a:buNone/>
            </a:pPr>
            <a:endParaRPr sz="800" b="0" i="0" u="none">
              <a:solidFill>
                <a:srgbClr val="898989"/>
              </a:solidFill>
              <a:latin typeface="Calibri"/>
              <a:ea typeface="Calibri"/>
              <a:cs typeface="Calibri"/>
              <a:sym typeface="Calibri"/>
            </a:endParaRPr>
          </a:p>
        </p:txBody>
      </p:sp>
      <p:pic>
        <p:nvPicPr>
          <p:cNvPr id="229" name="Google Shape;229;p32"/>
          <p:cNvPicPr preferRelativeResize="0"/>
          <p:nvPr/>
        </p:nvPicPr>
        <p:blipFill rotWithShape="1">
          <a:blip r:embed="rId3">
            <a:alphaModFix/>
          </a:blip>
          <a:srcRect/>
          <a:stretch/>
        </p:blipFill>
        <p:spPr>
          <a:xfrm>
            <a:off x="0" y="0"/>
            <a:ext cx="9358313" cy="1693863"/>
          </a:xfrm>
          <a:prstGeom prst="rect">
            <a:avLst/>
          </a:prstGeom>
          <a:noFill/>
          <a:ln>
            <a:noFill/>
          </a:ln>
        </p:spPr>
      </p:pic>
      <p:sp>
        <p:nvSpPr>
          <p:cNvPr id="230" name="Google Shape;230;p32"/>
          <p:cNvSpPr txBox="1"/>
          <p:nvPr/>
        </p:nvSpPr>
        <p:spPr>
          <a:xfrm>
            <a:off x="214312" y="285750"/>
            <a:ext cx="8461375" cy="7127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strike="noStrike" cap="none">
                <a:solidFill>
                  <a:schemeClr val="lt1"/>
                </a:solidFill>
                <a:latin typeface="Antonio"/>
                <a:ea typeface="Antonio"/>
                <a:cs typeface="Antonio"/>
                <a:sym typeface="Antonio"/>
              </a:rPr>
              <a:t>5. Klausimai, skirti pasidalinimui:</a:t>
            </a:r>
            <a:endParaRPr/>
          </a:p>
        </p:txBody>
      </p:sp>
      <p:pic>
        <p:nvPicPr>
          <p:cNvPr id="231" name="Google Shape;231;p32"/>
          <p:cNvPicPr preferRelativeResize="0"/>
          <p:nvPr/>
        </p:nvPicPr>
        <p:blipFill rotWithShape="1">
          <a:blip r:embed="rId4">
            <a:alphaModFix/>
          </a:blip>
          <a:srcRect t="32402" b="24859"/>
          <a:stretch/>
        </p:blipFill>
        <p:spPr>
          <a:xfrm>
            <a:off x="214312" y="4508500"/>
            <a:ext cx="8691562" cy="20939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sp>
        <p:nvSpPr>
          <p:cNvPr id="237" name="Google Shape;237;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endParaRPr>
              <a:solidFill>
                <a:srgbClr val="888888"/>
              </a:solidFill>
            </a:endParaRPr>
          </a:p>
        </p:txBody>
      </p:sp>
      <p:pic>
        <p:nvPicPr>
          <p:cNvPr id="238" name="Google Shape;238;p33"/>
          <p:cNvPicPr preferRelativeResize="0"/>
          <p:nvPr/>
        </p:nvPicPr>
        <p:blipFill rotWithShape="1">
          <a:blip r:embed="rId3">
            <a:alphaModFix/>
          </a:blip>
          <a:srcRect t="2102" b="11110"/>
          <a:stretch/>
        </p:blipFill>
        <p:spPr>
          <a:xfrm>
            <a:off x="0" y="1387475"/>
            <a:ext cx="9144000" cy="5470525"/>
          </a:xfrm>
          <a:prstGeom prst="rect">
            <a:avLst/>
          </a:prstGeom>
          <a:noFill/>
          <a:ln>
            <a:noFill/>
          </a:ln>
        </p:spPr>
      </p:pic>
      <p:pic>
        <p:nvPicPr>
          <p:cNvPr id="239" name="Google Shape;239;p33"/>
          <p:cNvPicPr preferRelativeResize="0"/>
          <p:nvPr/>
        </p:nvPicPr>
        <p:blipFill rotWithShape="1">
          <a:blip r:embed="rId4">
            <a:alphaModFix/>
          </a:blip>
          <a:srcRect/>
          <a:stretch/>
        </p:blipFill>
        <p:spPr>
          <a:xfrm>
            <a:off x="-73025" y="1"/>
            <a:ext cx="9501188" cy="2130424"/>
          </a:xfrm>
          <a:prstGeom prst="rect">
            <a:avLst/>
          </a:prstGeom>
          <a:noFill/>
          <a:ln>
            <a:noFill/>
          </a:ln>
        </p:spPr>
      </p:pic>
      <p:sp>
        <p:nvSpPr>
          <p:cNvPr id="240" name="Google Shape;240;p33"/>
          <p:cNvSpPr txBox="1"/>
          <p:nvPr/>
        </p:nvSpPr>
        <p:spPr>
          <a:xfrm>
            <a:off x="320675" y="352425"/>
            <a:ext cx="8715375" cy="1538287"/>
          </a:xfrm>
          <a:prstGeom prst="rect">
            <a:avLst/>
          </a:prstGeom>
          <a:noFill/>
          <a:ln>
            <a:noFill/>
          </a:ln>
        </p:spPr>
        <p:txBody>
          <a:bodyPr spcFirstLastPara="1" wrap="square" lIns="0" tIns="0" rIns="0" bIns="0" anchor="t" anchorCtr="0">
            <a:spAutoFit/>
          </a:bodyPr>
          <a:lstStyle/>
          <a:p>
            <a:pPr marL="0" marR="0" lvl="0" indent="0" algn="l" rtl="0">
              <a:lnSpc>
                <a:spcPct val="111111"/>
              </a:lnSpc>
              <a:spcBef>
                <a:spcPts val="0"/>
              </a:spcBef>
              <a:spcAft>
                <a:spcPts val="0"/>
              </a:spcAft>
              <a:buClr>
                <a:srgbClr val="FFFFFF"/>
              </a:buClr>
              <a:buSzPts val="3600"/>
              <a:buFont typeface="Antonio"/>
              <a:buNone/>
            </a:pPr>
            <a:r>
              <a:rPr lang="en-US" sz="3600" b="1" i="1" u="none" strike="noStrike" cap="none">
                <a:solidFill>
                  <a:srgbClr val="FFFFFF"/>
                </a:solidFill>
                <a:latin typeface="Antonio"/>
                <a:ea typeface="Antonio"/>
                <a:cs typeface="Antonio"/>
                <a:sym typeface="Antonio"/>
              </a:rPr>
              <a:t>6. Skirkime laiko apmąstymui</a:t>
            </a:r>
            <a:endParaRPr/>
          </a:p>
          <a:p>
            <a:pPr marL="0" marR="0" lvl="0" indent="0" algn="l" rtl="0">
              <a:lnSpc>
                <a:spcPct val="166666"/>
              </a:lnSpc>
              <a:spcBef>
                <a:spcPts val="0"/>
              </a:spcBef>
              <a:spcAft>
                <a:spcPts val="0"/>
              </a:spcAft>
              <a:buClr>
                <a:srgbClr val="FFFFFF"/>
              </a:buClr>
              <a:buSzPts val="2400"/>
              <a:buFont typeface="Antonio"/>
              <a:buNone/>
            </a:pPr>
            <a:r>
              <a:rPr lang="en-US" sz="2400" b="1" i="1" u="none" strike="noStrike" cap="none">
                <a:solidFill>
                  <a:srgbClr val="FFFFFF"/>
                </a:solidFill>
                <a:latin typeface="Antonio"/>
                <a:ea typeface="Antonio"/>
                <a:cs typeface="Antonio"/>
                <a:sym typeface="Antonio"/>
              </a:rPr>
              <a:t>Kas patraukė dėmesį pristatant temą?</a:t>
            </a:r>
            <a:endParaRPr/>
          </a:p>
          <a:p>
            <a:pPr marL="0" marR="0" lvl="0" indent="0" algn="l" rtl="0">
              <a:lnSpc>
                <a:spcPct val="100000"/>
              </a:lnSpc>
              <a:spcBef>
                <a:spcPts val="0"/>
              </a:spcBef>
              <a:spcAft>
                <a:spcPts val="0"/>
              </a:spcAft>
              <a:buNone/>
            </a:pPr>
            <a:endParaRPr sz="2400" b="1" i="1" u="none">
              <a:solidFill>
                <a:srgbClr val="FFFFFF"/>
              </a:solidFill>
              <a:latin typeface="Antonio"/>
              <a:ea typeface="Antonio"/>
              <a:cs typeface="Antonio"/>
              <a:sym typeface="Antoni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4" descr="Picture1.jpg"/>
          <p:cNvPicPr preferRelativeResize="0"/>
          <p:nvPr/>
        </p:nvPicPr>
        <p:blipFill rotWithShape="1">
          <a:blip r:embed="rId3">
            <a:alphaModFix/>
          </a:blip>
          <a:srcRect/>
          <a:stretch/>
        </p:blipFill>
        <p:spPr>
          <a:xfrm>
            <a:off x="0" y="1214437"/>
            <a:ext cx="9144000" cy="6102350"/>
          </a:xfrm>
          <a:prstGeom prst="rect">
            <a:avLst/>
          </a:prstGeom>
          <a:noFill/>
          <a:ln>
            <a:noFill/>
          </a:ln>
        </p:spPr>
      </p:pic>
      <p:sp>
        <p:nvSpPr>
          <p:cNvPr id="246" name="Google Shape;246;p34"/>
          <p:cNvSpPr txBox="1">
            <a:spLocks noGrp="1"/>
          </p:cNvSpPr>
          <p:nvPr>
            <p:ph type="subTitle" idx="1"/>
          </p:nvPr>
        </p:nvSpPr>
        <p:spPr>
          <a:xfrm>
            <a:off x="3714750" y="4500562"/>
            <a:ext cx="5210175" cy="2084387"/>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Clr>
                <a:srgbClr val="888888"/>
              </a:buClr>
              <a:buSzPts val="3200"/>
              <a:buNone/>
            </a:pPr>
            <a:endParaRPr sz="3200" b="1" i="0" u="none">
              <a:solidFill>
                <a:srgbClr val="898989"/>
              </a:solidFill>
              <a:latin typeface="Trebuchet MS"/>
              <a:ea typeface="Trebuchet MS"/>
              <a:cs typeface="Trebuchet MS"/>
              <a:sym typeface="Trebuchet MS"/>
            </a:endParaRPr>
          </a:p>
          <a:p>
            <a:pPr marL="0" lvl="0" indent="0" algn="ctr" rtl="0">
              <a:lnSpc>
                <a:spcPct val="120000"/>
              </a:lnSpc>
              <a:spcBef>
                <a:spcPts val="500"/>
              </a:spcBef>
              <a:spcAft>
                <a:spcPts val="0"/>
              </a:spcAft>
              <a:buClr>
                <a:srgbClr val="17375E"/>
              </a:buClr>
              <a:buSzPts val="3600"/>
              <a:buNone/>
            </a:pPr>
            <a:r>
              <a:rPr lang="en-US" sz="3600" b="1" i="0" u="none">
                <a:solidFill>
                  <a:srgbClr val="17375E"/>
                </a:solidFill>
                <a:latin typeface="Antonio"/>
                <a:ea typeface="Antonio"/>
                <a:cs typeface="Antonio"/>
                <a:sym typeface="Antonio"/>
              </a:rPr>
              <a:t>Įsiklausykime į kiekvieną...</a:t>
            </a:r>
            <a:endParaRPr/>
          </a:p>
          <a:p>
            <a:pPr marL="0" lvl="0" indent="0" algn="ctr" rtl="0">
              <a:spcBef>
                <a:spcPts val="720"/>
              </a:spcBef>
              <a:spcAft>
                <a:spcPts val="0"/>
              </a:spcAft>
              <a:buClr>
                <a:srgbClr val="888888"/>
              </a:buClr>
              <a:buSzPts val="3600"/>
              <a:buNone/>
            </a:pPr>
            <a:endParaRPr sz="3600" b="1" i="0" u="none">
              <a:solidFill>
                <a:srgbClr val="17375E"/>
              </a:solidFill>
              <a:latin typeface="Antonio"/>
              <a:ea typeface="Antonio"/>
              <a:cs typeface="Antonio"/>
              <a:sym typeface="Antonio"/>
            </a:endParaRPr>
          </a:p>
        </p:txBody>
      </p:sp>
      <p:pic>
        <p:nvPicPr>
          <p:cNvPr id="247" name="Google Shape;247;p34"/>
          <p:cNvPicPr preferRelativeResize="0"/>
          <p:nvPr/>
        </p:nvPicPr>
        <p:blipFill rotWithShape="1">
          <a:blip r:embed="rId4">
            <a:alphaModFix/>
          </a:blip>
          <a:srcRect/>
          <a:stretch/>
        </p:blipFill>
        <p:spPr>
          <a:xfrm>
            <a:off x="-149225" y="-26988"/>
            <a:ext cx="9358313" cy="2170104"/>
          </a:xfrm>
          <a:prstGeom prst="rect">
            <a:avLst/>
          </a:prstGeom>
          <a:noFill/>
          <a:ln>
            <a:noFill/>
          </a:ln>
        </p:spPr>
      </p:pic>
      <p:sp>
        <p:nvSpPr>
          <p:cNvPr id="248" name="Google Shape;248;p34"/>
          <p:cNvSpPr txBox="1"/>
          <p:nvPr/>
        </p:nvSpPr>
        <p:spPr>
          <a:xfrm>
            <a:off x="214312" y="285750"/>
            <a:ext cx="7929562" cy="75723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a:solidFill>
                  <a:schemeClr val="lt1"/>
                </a:solidFill>
                <a:latin typeface="Antonio"/>
                <a:ea typeface="Antonio"/>
                <a:cs typeface="Antonio"/>
                <a:sym typeface="Antonio"/>
              </a:rPr>
              <a:t>7. Skirkime laiko pasidalinimui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5"/>
          <p:cNvPicPr preferRelativeResize="0"/>
          <p:nvPr/>
        </p:nvPicPr>
        <p:blipFill rotWithShape="1">
          <a:blip r:embed="rId3">
            <a:alphaModFix/>
          </a:blip>
          <a:srcRect/>
          <a:stretch/>
        </p:blipFill>
        <p:spPr>
          <a:xfrm>
            <a:off x="0" y="620712"/>
            <a:ext cx="9480550" cy="6345237"/>
          </a:xfrm>
          <a:prstGeom prst="rect">
            <a:avLst/>
          </a:prstGeom>
          <a:noFill/>
          <a:ln>
            <a:noFill/>
          </a:ln>
        </p:spPr>
      </p:pic>
      <p:pic>
        <p:nvPicPr>
          <p:cNvPr id="254" name="Google Shape;254;p35"/>
          <p:cNvPicPr preferRelativeResize="0"/>
          <p:nvPr/>
        </p:nvPicPr>
        <p:blipFill rotWithShape="1">
          <a:blip r:embed="rId4">
            <a:alphaModFix/>
          </a:blip>
          <a:srcRect/>
          <a:stretch/>
        </p:blipFill>
        <p:spPr>
          <a:xfrm rot="-4800000">
            <a:off x="4344193" y="-2683668"/>
            <a:ext cx="4206875" cy="9717087"/>
          </a:xfrm>
          <a:prstGeom prst="rect">
            <a:avLst/>
          </a:prstGeom>
          <a:noFill/>
          <a:ln>
            <a:noFill/>
          </a:ln>
        </p:spPr>
      </p:pic>
      <p:pic>
        <p:nvPicPr>
          <p:cNvPr id="255" name="Google Shape;255;p35"/>
          <p:cNvPicPr preferRelativeResize="0"/>
          <p:nvPr/>
        </p:nvPicPr>
        <p:blipFill rotWithShape="1">
          <a:blip r:embed="rId5">
            <a:alphaModFix/>
          </a:blip>
          <a:srcRect/>
          <a:stretch/>
        </p:blipFill>
        <p:spPr>
          <a:xfrm>
            <a:off x="0" y="-684213"/>
            <a:ext cx="9358313" cy="2719388"/>
          </a:xfrm>
          <a:prstGeom prst="rect">
            <a:avLst/>
          </a:prstGeom>
          <a:noFill/>
          <a:ln>
            <a:noFill/>
          </a:ln>
        </p:spPr>
      </p:pic>
      <p:sp>
        <p:nvSpPr>
          <p:cNvPr id="256" name="Google Shape;256;p35"/>
          <p:cNvSpPr txBox="1"/>
          <p:nvPr/>
        </p:nvSpPr>
        <p:spPr>
          <a:xfrm>
            <a:off x="214312" y="285750"/>
            <a:ext cx="7929562" cy="13604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a:solidFill>
                  <a:schemeClr val="lt1"/>
                </a:solidFill>
                <a:latin typeface="Antonio"/>
                <a:ea typeface="Antonio"/>
                <a:cs typeface="Antonio"/>
                <a:sym typeface="Antonio"/>
              </a:rPr>
              <a:t>8. Užsirašykime svarbiausias mintis</a:t>
            </a:r>
            <a:endParaRPr/>
          </a:p>
        </p:txBody>
      </p:sp>
      <p:sp>
        <p:nvSpPr>
          <p:cNvPr id="257" name="Google Shape;257;p35"/>
          <p:cNvSpPr txBox="1">
            <a:spLocks noGrp="1"/>
          </p:cNvSpPr>
          <p:nvPr>
            <p:ph type="subTitle" idx="1"/>
          </p:nvPr>
        </p:nvSpPr>
        <p:spPr>
          <a:xfrm>
            <a:off x="5507037" y="958850"/>
            <a:ext cx="4405312"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1500"/>
              <a:buNone/>
            </a:pPr>
            <a:endParaRPr sz="1500" b="1" i="0" u="none">
              <a:solidFill>
                <a:srgbClr val="898989"/>
              </a:solidFill>
              <a:latin typeface="Trebuchet MS"/>
              <a:ea typeface="Trebuchet MS"/>
              <a:cs typeface="Trebuchet MS"/>
              <a:sym typeface="Trebuchet MS"/>
            </a:endParaRPr>
          </a:p>
          <a:p>
            <a:pPr marL="0" lvl="0" indent="0" algn="l" rtl="0">
              <a:lnSpc>
                <a:spcPct val="100000"/>
              </a:lnSpc>
              <a:spcBef>
                <a:spcPts val="500"/>
              </a:spcBef>
              <a:spcAft>
                <a:spcPts val="0"/>
              </a:spcAft>
              <a:buClr>
                <a:srgbClr val="F2F2F2"/>
              </a:buClr>
              <a:buSzPts val="2700"/>
              <a:buNone/>
            </a:pPr>
            <a:r>
              <a:rPr lang="en-US" sz="2700" b="1" i="0" u="none">
                <a:solidFill>
                  <a:srgbClr val="F2F2F2"/>
                </a:solidFill>
                <a:latin typeface="Trebuchet MS"/>
                <a:ea typeface="Trebuchet MS"/>
                <a:cs typeface="Trebuchet MS"/>
                <a:sym typeface="Trebuchet MS"/>
              </a:rPr>
              <a:t>Vėliau nuspręskit, ką norėtumėt perduoti koordinacinei grupei</a:t>
            </a:r>
            <a:endParaRPr/>
          </a:p>
          <a:p>
            <a:pPr marL="0" lvl="0" indent="0" algn="ctr" rtl="0">
              <a:spcBef>
                <a:spcPts val="540"/>
              </a:spcBef>
              <a:spcAft>
                <a:spcPts val="0"/>
              </a:spcAft>
              <a:buClr>
                <a:srgbClr val="888888"/>
              </a:buClr>
              <a:buSzPts val="2700"/>
              <a:buNone/>
            </a:pPr>
            <a:endParaRPr sz="2700" b="1" i="0" u="none">
              <a:solidFill>
                <a:srgbClr val="F2F2F2"/>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subTitle" idx="1"/>
          </p:nvPr>
        </p:nvSpPr>
        <p:spPr>
          <a:xfrm>
            <a:off x="107950" y="1858962"/>
            <a:ext cx="8567737" cy="4275137"/>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17375E"/>
              </a:buClr>
              <a:buSzPts val="2400"/>
              <a:buNone/>
            </a:pPr>
            <a:r>
              <a:rPr lang="en-US" sz="2400" b="1" i="0" u="none">
                <a:solidFill>
                  <a:srgbClr val="17375E"/>
                </a:solidFill>
                <a:latin typeface="Antonio"/>
                <a:ea typeface="Antonio"/>
                <a:cs typeface="Antonio"/>
                <a:sym typeface="Antonio"/>
              </a:rPr>
              <a:t>„Ateik, Šventoji Dvasia, kuri žadini naujas kalbas ir į lūpas įdedi gyvenimo žodžius, apsaugok mus nuo tapimo muziejine Bažnyčia, gražia, bet nebylia, su daugybe praeities ir mažai ateities. Ateik tarp mūsų, kad sinodinėje patirtyje mūsų nenustelbtų nusivylimas, kad nepaskandintume pranašystės, kad viskas nevirstų steriliomis kalbomis. Ateik, meilės Dvasia, atverk mūsų širdis klausymuisi. Ateik, šventumo Dvasia, atnaujink šventąją Dievo Tautą. Ateik, Dvasia Kūrėja, ir duoki žemei naują veidą. Amen“</a:t>
            </a:r>
            <a:endParaRPr/>
          </a:p>
          <a:p>
            <a:pPr marL="0" lvl="0" indent="0" algn="ctr" rtl="0">
              <a:lnSpc>
                <a:spcPct val="100000"/>
              </a:lnSpc>
              <a:spcBef>
                <a:spcPts val="500"/>
              </a:spcBef>
              <a:spcAft>
                <a:spcPts val="0"/>
              </a:spcAft>
              <a:buClr>
                <a:srgbClr val="888888"/>
              </a:buClr>
              <a:buSzPts val="900"/>
              <a:buNone/>
            </a:pPr>
            <a:endParaRPr sz="900" b="1" i="0" u="none">
              <a:solidFill>
                <a:srgbClr val="898989"/>
              </a:solidFill>
              <a:latin typeface="Trebuchet MS"/>
              <a:ea typeface="Trebuchet MS"/>
              <a:cs typeface="Trebuchet MS"/>
              <a:sym typeface="Trebuchet MS"/>
            </a:endParaRPr>
          </a:p>
          <a:p>
            <a:pPr marL="0" lvl="0" indent="0" algn="ctr" rtl="0">
              <a:spcBef>
                <a:spcPts val="180"/>
              </a:spcBef>
              <a:spcAft>
                <a:spcPts val="0"/>
              </a:spcAft>
              <a:buClr>
                <a:srgbClr val="888888"/>
              </a:buClr>
              <a:buSzPts val="900"/>
              <a:buNone/>
            </a:pPr>
            <a:endParaRPr sz="900" b="1" i="0" u="none">
              <a:solidFill>
                <a:srgbClr val="898989"/>
              </a:solidFill>
              <a:latin typeface="Trebuchet MS"/>
              <a:ea typeface="Trebuchet MS"/>
              <a:cs typeface="Trebuchet MS"/>
              <a:sym typeface="Trebuchet MS"/>
            </a:endParaRPr>
          </a:p>
        </p:txBody>
      </p:sp>
      <p:pic>
        <p:nvPicPr>
          <p:cNvPr id="263" name="Google Shape;263;p36"/>
          <p:cNvPicPr preferRelativeResize="0"/>
          <p:nvPr/>
        </p:nvPicPr>
        <p:blipFill rotWithShape="1">
          <a:blip r:embed="rId3">
            <a:alphaModFix/>
          </a:blip>
          <a:srcRect/>
          <a:stretch/>
        </p:blipFill>
        <p:spPr>
          <a:xfrm>
            <a:off x="-107950" y="0"/>
            <a:ext cx="9359900" cy="1824038"/>
          </a:xfrm>
          <a:prstGeom prst="rect">
            <a:avLst/>
          </a:prstGeom>
          <a:noFill/>
          <a:ln>
            <a:noFill/>
          </a:ln>
        </p:spPr>
      </p:pic>
      <p:sp>
        <p:nvSpPr>
          <p:cNvPr id="264" name="Google Shape;264;p36"/>
          <p:cNvSpPr txBox="1"/>
          <p:nvPr/>
        </p:nvSpPr>
        <p:spPr>
          <a:xfrm>
            <a:off x="214312" y="285750"/>
            <a:ext cx="7929562" cy="69532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a:solidFill>
                  <a:schemeClr val="lt1"/>
                </a:solidFill>
                <a:latin typeface="Antonio"/>
                <a:ea typeface="Antonio"/>
                <a:cs typeface="Antonio"/>
                <a:sym typeface="Antonio"/>
              </a:rPr>
              <a:t>9. Baikime susitikimą malda </a:t>
            </a:r>
            <a:endParaRPr/>
          </a:p>
        </p:txBody>
      </p:sp>
      <p:pic>
        <p:nvPicPr>
          <p:cNvPr id="265" name="Google Shape;265;p36"/>
          <p:cNvPicPr preferRelativeResize="0"/>
          <p:nvPr/>
        </p:nvPicPr>
        <p:blipFill rotWithShape="1">
          <a:blip r:embed="rId4">
            <a:alphaModFix/>
          </a:blip>
          <a:srcRect/>
          <a:stretch/>
        </p:blipFill>
        <p:spPr>
          <a:xfrm>
            <a:off x="0" y="6134100"/>
            <a:ext cx="9251950" cy="876300"/>
          </a:xfrm>
          <a:prstGeom prst="rect">
            <a:avLst/>
          </a:prstGeom>
          <a:noFill/>
          <a:ln>
            <a:noFill/>
          </a:ln>
        </p:spPr>
      </p:pic>
      <p:pic>
        <p:nvPicPr>
          <p:cNvPr id="266" name="Google Shape;266;p36"/>
          <p:cNvPicPr preferRelativeResize="0"/>
          <p:nvPr/>
        </p:nvPicPr>
        <p:blipFill rotWithShape="1">
          <a:blip r:embed="rId5">
            <a:alphaModFix/>
          </a:blip>
          <a:srcRect/>
          <a:stretch/>
        </p:blipFill>
        <p:spPr>
          <a:xfrm>
            <a:off x="6084887" y="115887"/>
            <a:ext cx="4291012" cy="2701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body" idx="1"/>
          </p:nvPr>
        </p:nvSpPr>
        <p:spPr>
          <a:xfrm>
            <a:off x="282575" y="4665662"/>
            <a:ext cx="8578850" cy="1263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133A"/>
              </a:buClr>
              <a:buSzPts val="2400"/>
              <a:buFont typeface="Arial"/>
              <a:buNone/>
            </a:pPr>
            <a:r>
              <a:rPr lang="en-US" sz="2400" b="1" i="0" u="none">
                <a:solidFill>
                  <a:srgbClr val="00133A"/>
                </a:solidFill>
                <a:latin typeface="Antonio"/>
                <a:ea typeface="Antonio"/>
                <a:cs typeface="Antonio"/>
                <a:sym typeface="Antonio"/>
              </a:rPr>
              <a:t>AČIŪ už Jūsų skirtą laiką!</a:t>
            </a:r>
            <a:endParaRPr sz="2400" b="1" i="0" u="none">
              <a:solidFill>
                <a:srgbClr val="00133A"/>
              </a:solidFill>
              <a:latin typeface="Antonio"/>
              <a:ea typeface="Antonio"/>
              <a:cs typeface="Antonio"/>
              <a:sym typeface="Antonio"/>
            </a:endParaRPr>
          </a:p>
          <a:p>
            <a:pPr marL="0" marR="0" lvl="0" indent="0" algn="l" rtl="0">
              <a:lnSpc>
                <a:spcPct val="100000"/>
              </a:lnSpc>
              <a:spcBef>
                <a:spcPts val="400"/>
              </a:spcBef>
              <a:spcAft>
                <a:spcPts val="0"/>
              </a:spcAft>
              <a:buClr>
                <a:srgbClr val="00133A"/>
              </a:buClr>
              <a:buSzPts val="2000"/>
              <a:buFont typeface="Arial"/>
              <a:buNone/>
            </a:pPr>
            <a:r>
              <a:rPr lang="en-US" sz="2000" b="1" i="0" u="none">
                <a:solidFill>
                  <a:srgbClr val="00133A"/>
                </a:solidFill>
                <a:latin typeface="Antonio"/>
                <a:ea typeface="Antonio"/>
                <a:cs typeface="Antonio"/>
                <a:sym typeface="Antonio"/>
              </a:rPr>
              <a:t>			Dievo palaimos ir iki susitikimo!</a:t>
            </a:r>
            <a:endParaRPr/>
          </a:p>
          <a:p>
            <a:pPr marL="0" marR="0" lvl="0" indent="0" algn="l" rtl="0">
              <a:lnSpc>
                <a:spcPct val="100000"/>
              </a:lnSpc>
              <a:spcBef>
                <a:spcPts val="400"/>
              </a:spcBef>
              <a:spcAft>
                <a:spcPts val="0"/>
              </a:spcAft>
              <a:buClr>
                <a:srgbClr val="00133A"/>
              </a:buClr>
              <a:buSzPts val="2000"/>
              <a:buFont typeface="Arial"/>
              <a:buNone/>
            </a:pPr>
            <a:r>
              <a:rPr lang="en-US" sz="2000" b="1" i="0" u="none">
                <a:solidFill>
                  <a:srgbClr val="00133A"/>
                </a:solidFill>
                <a:latin typeface="Antonio"/>
                <a:ea typeface="Antonio"/>
                <a:cs typeface="Antonio"/>
                <a:sym typeface="Antonio"/>
              </a:rPr>
              <a:t> 					</a:t>
            </a:r>
            <a:r>
              <a:rPr lang="en-US" sz="2000" b="1" i="1" u="none">
                <a:solidFill>
                  <a:srgbClr val="00133A"/>
                </a:solidFill>
                <a:latin typeface="Antonio"/>
                <a:ea typeface="Antonio"/>
                <a:cs typeface="Antonio"/>
                <a:sym typeface="Antonio"/>
              </a:rPr>
              <a:t>(jei žinoma data, galima pranešti)</a:t>
            </a:r>
            <a:endParaRPr/>
          </a:p>
          <a:p>
            <a:pPr marL="0" marR="0" lvl="0" indent="0" algn="l" rtl="0">
              <a:lnSpc>
                <a:spcPct val="100000"/>
              </a:lnSpc>
              <a:spcBef>
                <a:spcPts val="400"/>
              </a:spcBef>
              <a:spcAft>
                <a:spcPts val="0"/>
              </a:spcAft>
              <a:buClr>
                <a:srgbClr val="00133A"/>
              </a:buClr>
              <a:buSzPts val="2000"/>
              <a:buFont typeface="Arial"/>
              <a:buNone/>
            </a:pPr>
            <a:r>
              <a:rPr lang="en-US" sz="2000" b="1" i="1" u="none">
                <a:solidFill>
                  <a:srgbClr val="00133A"/>
                </a:solidFill>
                <a:latin typeface="Antonio"/>
                <a:ea typeface="Antonio"/>
                <a:cs typeface="Antonio"/>
                <a:sym typeface="Antonio"/>
              </a:rPr>
              <a:t>Visa informacija: </a:t>
            </a:r>
            <a:r>
              <a:rPr lang="en-US" sz="2000" b="1" i="1" u="sng">
                <a:solidFill>
                  <a:srgbClr val="00133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sinodas.katalikai.lt</a:t>
            </a:r>
            <a:r>
              <a:rPr lang="en-US" sz="2000" b="1" i="1" u="none">
                <a:solidFill>
                  <a:srgbClr val="00133A"/>
                </a:solidFill>
                <a:latin typeface="Antonio"/>
                <a:ea typeface="Antonio"/>
                <a:cs typeface="Antonio"/>
                <a:sym typeface="Antonio"/>
              </a:rPr>
              <a:t> </a:t>
            </a:r>
            <a:endParaRPr/>
          </a:p>
          <a:p>
            <a:pPr marL="0" marR="0" lvl="0" indent="0" algn="l" rtl="0">
              <a:lnSpc>
                <a:spcPct val="100000"/>
              </a:lnSpc>
              <a:spcBef>
                <a:spcPts val="360"/>
              </a:spcBef>
              <a:spcAft>
                <a:spcPts val="0"/>
              </a:spcAft>
              <a:buClr>
                <a:srgbClr val="00133A"/>
              </a:buClr>
              <a:buSzPts val="1800"/>
              <a:buFont typeface="Arial"/>
              <a:buNone/>
            </a:pPr>
            <a:r>
              <a:rPr lang="en-US" sz="1800" b="1" i="1" u="none">
                <a:solidFill>
                  <a:srgbClr val="00133A"/>
                </a:solidFill>
                <a:latin typeface="Antonio"/>
                <a:ea typeface="Antonio"/>
                <a:cs typeface="Antonio"/>
                <a:sym typeface="Antonio"/>
              </a:rPr>
              <a:t>Mintis, pastebėjimus, komentarus galima siųsti savo vyskupijos koordinatoriams</a:t>
            </a:r>
            <a:endParaRPr/>
          </a:p>
        </p:txBody>
      </p:sp>
      <p:sp>
        <p:nvSpPr>
          <p:cNvPr id="272" name="Google Shape;272;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pic>
        <p:nvPicPr>
          <p:cNvPr id="273" name="Google Shape;273;p37"/>
          <p:cNvPicPr preferRelativeResize="0"/>
          <p:nvPr/>
        </p:nvPicPr>
        <p:blipFill rotWithShape="1">
          <a:blip r:embed="rId4">
            <a:alphaModFix/>
          </a:blip>
          <a:srcRect/>
          <a:stretch/>
        </p:blipFill>
        <p:spPr>
          <a:xfrm>
            <a:off x="-180975" y="2022475"/>
            <a:ext cx="9648825" cy="2813050"/>
          </a:xfrm>
          <a:prstGeom prst="rect">
            <a:avLst/>
          </a:prstGeom>
          <a:noFill/>
          <a:ln>
            <a:noFill/>
          </a:ln>
        </p:spPr>
      </p:pic>
      <p:sp>
        <p:nvSpPr>
          <p:cNvPr id="274" name="Google Shape;274;p37"/>
          <p:cNvSpPr txBox="1"/>
          <p:nvPr/>
        </p:nvSpPr>
        <p:spPr>
          <a:xfrm>
            <a:off x="4002087" y="2776537"/>
            <a:ext cx="4859337" cy="10572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4000"/>
              <a:buFont typeface="Antonio"/>
              <a:buNone/>
            </a:pPr>
            <a:r>
              <a:rPr lang="en-US" sz="4000" b="1" i="0" u="none">
                <a:solidFill>
                  <a:srgbClr val="FFFFFF"/>
                </a:solidFill>
                <a:latin typeface="Antonio"/>
                <a:ea typeface="Antonio"/>
                <a:cs typeface="Antonio"/>
                <a:sym typeface="Antonio"/>
              </a:rPr>
              <a:t>KLAUSYTIS IR KALBĖTI</a:t>
            </a:r>
            <a:endParaRPr/>
          </a:p>
        </p:txBody>
      </p:sp>
      <p:pic>
        <p:nvPicPr>
          <p:cNvPr id="275" name="Google Shape;275;p37"/>
          <p:cNvPicPr preferRelativeResize="0"/>
          <p:nvPr/>
        </p:nvPicPr>
        <p:blipFill rotWithShape="1">
          <a:blip r:embed="rId5">
            <a:alphaModFix/>
          </a:blip>
          <a:srcRect t="12821" b="39244"/>
          <a:stretch/>
        </p:blipFill>
        <p:spPr>
          <a:xfrm>
            <a:off x="-76200" y="-4762"/>
            <a:ext cx="9296400" cy="2519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4" name="Google Shape;104;p15"/>
          <p:cNvPicPr preferRelativeResize="0"/>
          <p:nvPr/>
        </p:nvPicPr>
        <p:blipFill rotWithShape="1">
          <a:blip r:embed="rId3">
            <a:alphaModFix/>
          </a:blip>
          <a:srcRect/>
          <a:stretch/>
        </p:blipFill>
        <p:spPr>
          <a:xfrm>
            <a:off x="0" y="-348674"/>
            <a:ext cx="9251950" cy="1647826"/>
          </a:xfrm>
          <a:prstGeom prst="rect">
            <a:avLst/>
          </a:prstGeom>
          <a:solidFill>
            <a:schemeClr val="lt1"/>
          </a:solidFill>
          <a:ln>
            <a:noFill/>
          </a:ln>
        </p:spPr>
      </p:pic>
      <p:sp>
        <p:nvSpPr>
          <p:cNvPr id="105" name="Google Shape;105;p15"/>
          <p:cNvSpPr txBox="1"/>
          <p:nvPr/>
        </p:nvSpPr>
        <p:spPr>
          <a:xfrm>
            <a:off x="428625" y="285750"/>
            <a:ext cx="4859337" cy="512762"/>
          </a:xfrm>
          <a:prstGeom prst="rect">
            <a:avLst/>
          </a:prstGeom>
          <a:noFill/>
          <a:ln>
            <a:noFill/>
          </a:ln>
        </p:spPr>
        <p:txBody>
          <a:bodyPr spcFirstLastPara="1" wrap="square" lIns="0" tIns="0" rIns="0" bIns="0" anchor="t" anchorCtr="0">
            <a:spAutoFit/>
          </a:bodyPr>
          <a:lstStyle/>
          <a:p>
            <a:pPr marL="0" marR="0" lvl="0" indent="0" algn="l" rtl="0">
              <a:lnSpc>
                <a:spcPct val="111111"/>
              </a:lnSpc>
              <a:spcBef>
                <a:spcPts val="0"/>
              </a:spcBef>
              <a:spcAft>
                <a:spcPts val="0"/>
              </a:spcAft>
              <a:buClr>
                <a:srgbClr val="FFFFFF"/>
              </a:buClr>
              <a:buSzPts val="3600"/>
              <a:buFont typeface="Antonio"/>
              <a:buNone/>
            </a:pPr>
            <a:r>
              <a:rPr lang="en-US" sz="3600" b="1" i="1" u="none" strike="noStrike" cap="none">
                <a:solidFill>
                  <a:srgbClr val="FFFFFF"/>
                </a:solidFill>
                <a:latin typeface="Antonio"/>
                <a:ea typeface="Antonio"/>
                <a:cs typeface="Antonio"/>
                <a:sym typeface="Antonio"/>
              </a:rPr>
              <a:t>1. Pradėkime malda</a:t>
            </a:r>
            <a:endParaRPr/>
          </a:p>
        </p:txBody>
      </p:sp>
      <p:sp>
        <p:nvSpPr>
          <p:cNvPr id="106" name="Google Shape;106;p15"/>
          <p:cNvSpPr txBox="1">
            <a:spLocks noGrp="1"/>
          </p:cNvSpPr>
          <p:nvPr>
            <p:ph type="body" idx="4294967295"/>
          </p:nvPr>
        </p:nvSpPr>
        <p:spPr>
          <a:xfrm>
            <a:off x="288633" y="1275948"/>
            <a:ext cx="8858312" cy="4329130"/>
          </a:xfrm>
          <a:prstGeom prst="rect">
            <a:avLst/>
          </a:prstGeom>
          <a:noFill/>
          <a:ln>
            <a:noFill/>
          </a:ln>
        </p:spPr>
        <p:txBody>
          <a:bodyPr spcFirstLastPara="1" wrap="square" lIns="91425" tIns="45700" rIns="91425" bIns="45700" anchor="t" anchorCtr="0">
            <a:normAutofit fontScale="70000" lnSpcReduction="20000"/>
          </a:bodyPr>
          <a:lstStyle/>
          <a:p>
            <a:pPr marL="85725" marR="0" lvl="0" indent="0" algn="l" rtl="0">
              <a:lnSpc>
                <a:spcPct val="100000"/>
              </a:lnSpc>
              <a:spcBef>
                <a:spcPts val="0"/>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Stovime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priešais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Tave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Šventoji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Dvasia</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susirinkę</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Tavo</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vardu</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a:solidFill>
                  <a:srgbClr val="3F3151"/>
                </a:solidFill>
                <a:latin typeface="Trebuchet MS"/>
                <a:ea typeface="Trebuchet MS"/>
                <a:cs typeface="Trebuchet MS"/>
                <a:sym typeface="Trebuchet MS"/>
              </a:rPr>
              <a:t>Tik Tu </a:t>
            </a:r>
            <a:r>
              <a:rPr lang="en-US" sz="2000" b="0" i="0" u="none" strike="noStrike" cap="none" dirty="0" err="1">
                <a:solidFill>
                  <a:srgbClr val="3F3151"/>
                </a:solidFill>
                <a:latin typeface="Trebuchet MS"/>
                <a:ea typeface="Trebuchet MS"/>
                <a:cs typeface="Trebuchet MS"/>
                <a:sym typeface="Trebuchet MS"/>
              </a:rPr>
              <a:t>viena</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mus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veski</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tebūna</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mūsų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širdys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Tavo</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namai</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parodyk</a:t>
            </a:r>
            <a:r>
              <a:rPr lang="en-US" sz="2000" b="0" i="0" u="none" strike="noStrike" cap="none" dirty="0">
                <a:solidFill>
                  <a:srgbClr val="3F3151"/>
                </a:solidFill>
                <a:latin typeface="Trebuchet MS"/>
                <a:ea typeface="Trebuchet MS"/>
                <a:cs typeface="Trebuchet MS"/>
                <a:sym typeface="Trebuchet MS"/>
              </a:rPr>
              <a:t> mums </a:t>
            </a:r>
            <a:r>
              <a:rPr lang="en-US" sz="2000" b="0" i="0" u="none" strike="noStrike" cap="none" dirty="0" err="1">
                <a:solidFill>
                  <a:srgbClr val="3F3151"/>
                </a:solidFill>
                <a:latin typeface="Trebuchet MS"/>
                <a:ea typeface="Trebuchet MS"/>
                <a:cs typeface="Trebuchet MS"/>
                <a:sym typeface="Trebuchet MS"/>
              </a:rPr>
              <a:t>kelią</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kuriuo</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turėtume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eiti</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ir</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pamokyk</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kaip</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jį</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įveikti</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Esame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silpni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ir</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nuodėmingi</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neleisk</a:t>
            </a:r>
            <a:r>
              <a:rPr lang="en-US" sz="2000" b="0" i="0" u="none" strike="noStrike" cap="none" dirty="0">
                <a:solidFill>
                  <a:srgbClr val="3F3151"/>
                </a:solidFill>
                <a:latin typeface="Trebuchet MS"/>
                <a:ea typeface="Trebuchet MS"/>
                <a:cs typeface="Trebuchet MS"/>
                <a:sym typeface="Trebuchet MS"/>
              </a:rPr>
              <a:t> mums </a:t>
            </a:r>
            <a:r>
              <a:rPr lang="en-US" sz="2000" b="0" i="0" u="none" strike="noStrike" cap="none" dirty="0" err="1">
                <a:solidFill>
                  <a:srgbClr val="3F3151"/>
                </a:solidFill>
                <a:latin typeface="Trebuchet MS"/>
                <a:ea typeface="Trebuchet MS"/>
                <a:cs typeface="Trebuchet MS"/>
                <a:sym typeface="Trebuchet MS"/>
              </a:rPr>
              <a:t>skleisti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netvarkos</a:t>
            </a:r>
            <a:r>
              <a:rPr lang="en-US" sz="2000" b="0" i="0" u="none" strike="noStrike" cap="none" dirty="0">
                <a:solidFill>
                  <a:srgbClr val="3F3151"/>
                </a:solidFill>
                <a:latin typeface="Trebuchet MS"/>
                <a:ea typeface="Trebuchet MS"/>
                <a:cs typeface="Trebuchet MS"/>
                <a:sym typeface="Trebuchet MS"/>
              </a:rPr>
              <a:t>.</a:t>
            </a:r>
            <a:endParaRPr dirty="0"/>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Neleisk</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kad</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mus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klaidingu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keliu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vestų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neišmanymas</a:t>
            </a:r>
            <a:endParaRPr lang="lt-LT" dirty="0">
              <a:ea typeface="Trebuchet MS"/>
            </a:endParaRPr>
          </a:p>
          <a:p>
            <a:pPr marL="85725"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ar</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kad</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šališkumas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turėtų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įtakos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mūsų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veiksmams</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Leisk</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Tavyje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rasti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mūsų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vienybę</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kad</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kartu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galėtume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keliauti</a:t>
            </a:r>
            <a:r>
              <a:rPr lang="en-US" sz="2000" b="0" i="0" u="none" strike="noStrike" cap="none" dirty="0">
                <a:solidFill>
                  <a:srgbClr val="3F3151"/>
                </a:solidFill>
                <a:latin typeface="Trebuchet MS"/>
                <a:ea typeface="Trebuchet MS"/>
                <a:cs typeface="Trebuchet MS"/>
                <a:sym typeface="Trebuchet MS"/>
              </a:rPr>
              <a:t> į </a:t>
            </a:r>
            <a:r>
              <a:rPr lang="en-US" sz="2000" b="0" i="0" u="none" strike="noStrike" cap="none" dirty="0" err="1">
                <a:solidFill>
                  <a:srgbClr val="3F3151"/>
                </a:solidFill>
                <a:latin typeface="Trebuchet MS"/>
                <a:ea typeface="Trebuchet MS"/>
                <a:cs typeface="Trebuchet MS"/>
                <a:sym typeface="Trebuchet MS"/>
              </a:rPr>
              <a:t>amžinąjį</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gyvenimą</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nenuklysdami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nuo</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tiesos</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kelio</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nuo</a:t>
            </a:r>
            <a:r>
              <a:rPr lang="en-US" sz="2000" b="0" i="0" u="none" strike="noStrike" cap="none" dirty="0">
                <a:solidFill>
                  <a:srgbClr val="3F3151"/>
                </a:solidFill>
                <a:latin typeface="Trebuchet MS"/>
                <a:ea typeface="Trebuchet MS"/>
                <a:cs typeface="Trebuchet MS"/>
                <a:sym typeface="Trebuchet MS"/>
              </a:rPr>
              <a:t> to, kas </a:t>
            </a:r>
            <a:r>
              <a:rPr lang="en-US" sz="2000" b="0" i="0" u="none" strike="noStrike" cap="none" dirty="0" err="1">
                <a:solidFill>
                  <a:srgbClr val="3F3151"/>
                </a:solidFill>
                <a:latin typeface="Trebuchet MS"/>
                <a:ea typeface="Trebuchet MS"/>
                <a:cs typeface="Trebuchet MS"/>
                <a:sym typeface="Trebuchet MS"/>
              </a:rPr>
              <a:t>teisinga</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Viso</a:t>
            </a:r>
            <a:r>
              <a:rPr lang="en-US" sz="2000" b="0" i="0" u="none" strike="noStrike" cap="none" dirty="0">
                <a:solidFill>
                  <a:srgbClr val="3F3151"/>
                </a:solidFill>
                <a:latin typeface="Trebuchet MS"/>
                <a:ea typeface="Trebuchet MS"/>
                <a:cs typeface="Trebuchet MS"/>
                <a:sym typeface="Trebuchet MS"/>
              </a:rPr>
              <a:t> to </a:t>
            </a:r>
            <a:r>
              <a:rPr lang="en-US" sz="2000" b="0" i="0" u="none" strike="noStrike" cap="none" dirty="0" err="1">
                <a:solidFill>
                  <a:srgbClr val="3F3151"/>
                </a:solidFill>
                <a:latin typeface="Trebuchet MS"/>
                <a:ea typeface="Trebuchet MS"/>
                <a:cs typeface="Trebuchet MS"/>
                <a:sym typeface="Trebuchet MS"/>
              </a:rPr>
              <a:t>prašome</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Tavęs</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kuri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veiki</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visada</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ir</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visur</a:t>
            </a:r>
            <a:r>
              <a:rPr lang="en-US" sz="2000" b="0" i="0" u="none" strike="noStrike" cap="none" dirty="0">
                <a:solidFill>
                  <a:srgbClr val="3F3151"/>
                </a:solidFill>
                <a:latin typeface="Trebuchet MS"/>
                <a:ea typeface="Trebuchet MS"/>
                <a:cs typeface="Trebuchet MS"/>
                <a:sym typeface="Trebuchet MS"/>
              </a:rPr>
              <a:t>,</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err="1">
                <a:solidFill>
                  <a:srgbClr val="3F3151"/>
                </a:solidFill>
                <a:latin typeface="Trebuchet MS"/>
                <a:ea typeface="Trebuchet MS"/>
                <a:cs typeface="Trebuchet MS"/>
                <a:sym typeface="Trebuchet MS"/>
              </a:rPr>
              <a:t>kartu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su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Tėvu</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ir</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Sūnumi</a:t>
            </a:r>
            <a:endParaRPr dirty="0"/>
          </a:p>
          <a:p>
            <a:pPr marL="266700" marR="0" lvl="0" indent="0" algn="l" rtl="0">
              <a:lnSpc>
                <a:spcPct val="100000"/>
              </a:lnSpc>
              <a:spcBef>
                <a:spcPts val="363"/>
              </a:spcBef>
              <a:spcAft>
                <a:spcPts val="0"/>
              </a:spcAft>
              <a:buClr>
                <a:srgbClr val="000000"/>
              </a:buClr>
              <a:buSzPts val="2000"/>
              <a:buFont typeface="Arial"/>
              <a:buNone/>
            </a:pPr>
            <a:r>
              <a:rPr lang="en-US" sz="2000" b="0" i="0" u="none" strike="noStrike" cap="none" dirty="0">
                <a:solidFill>
                  <a:srgbClr val="3F3151"/>
                </a:solidFill>
                <a:latin typeface="Trebuchet MS"/>
                <a:ea typeface="Trebuchet MS"/>
                <a:cs typeface="Trebuchet MS"/>
                <a:sym typeface="Trebuchet MS"/>
              </a:rPr>
              <a:t>per </a:t>
            </a:r>
            <a:r>
              <a:rPr lang="en-US" sz="2000" b="0" i="0" u="none" strike="noStrike" cap="none" dirty="0" err="1">
                <a:solidFill>
                  <a:srgbClr val="3F3151"/>
                </a:solidFill>
                <a:latin typeface="Trebuchet MS"/>
                <a:ea typeface="Trebuchet MS"/>
                <a:cs typeface="Trebuchet MS"/>
                <a:sym typeface="Trebuchet MS"/>
              </a:rPr>
              <a:t>amžių</a:t>
            </a:r>
            <a:r>
              <a:rPr lang="en-US" sz="2000" b="0" i="0" u="none" strike="noStrike" cap="none" dirty="0">
                <a:solidFill>
                  <a:srgbClr val="3F3151"/>
                </a:solidFill>
                <a:latin typeface="Trebuchet MS"/>
                <a:ea typeface="Trebuchet MS"/>
                <a:cs typeface="Trebuchet MS"/>
                <a:sym typeface="Trebuchet MS"/>
              </a:rPr>
              <a:t> </a:t>
            </a:r>
            <a:r>
              <a:rPr lang="en-US" sz="2000" b="0" i="0" u="none" strike="noStrike" cap="none" dirty="0" err="1">
                <a:solidFill>
                  <a:srgbClr val="3F3151"/>
                </a:solidFill>
                <a:latin typeface="Trebuchet MS"/>
                <a:ea typeface="Trebuchet MS"/>
                <a:cs typeface="Trebuchet MS"/>
                <a:sym typeface="Trebuchet MS"/>
              </a:rPr>
              <a:t>amžius</a:t>
            </a:r>
            <a:r>
              <a:rPr lang="en-US" sz="2000" b="0" i="0" u="none" strike="noStrike" cap="none" dirty="0">
                <a:solidFill>
                  <a:srgbClr val="3F3151"/>
                </a:solidFill>
                <a:latin typeface="Trebuchet MS"/>
                <a:ea typeface="Trebuchet MS"/>
                <a:cs typeface="Trebuchet MS"/>
                <a:sym typeface="Trebuchet MS"/>
              </a:rPr>
              <a:t>.</a:t>
            </a:r>
            <a:r>
              <a:rPr lang="lt-LT" sz="2000" b="0" i="0" u="none" strike="noStrike" cap="none" dirty="0">
                <a:solidFill>
                  <a:srgbClr val="3F3151"/>
                </a:solidFill>
                <a:latin typeface="Trebuchet MS"/>
                <a:ea typeface="Trebuchet MS"/>
                <a:cs typeface="Trebuchet MS"/>
                <a:sym typeface="Trebuchet MS"/>
              </a:rPr>
              <a:t> </a:t>
            </a:r>
            <a:r>
              <a:rPr lang="en-US" sz="2000" b="0" i="0" u="none" strike="noStrike" cap="none" dirty="0">
                <a:solidFill>
                  <a:srgbClr val="3F3151"/>
                </a:solidFill>
                <a:latin typeface="Trebuchet MS"/>
                <a:ea typeface="Trebuchet MS"/>
                <a:cs typeface="Trebuchet MS"/>
                <a:sym typeface="Trebuchet MS"/>
              </a:rPr>
              <a:t>Amen.</a:t>
            </a:r>
            <a:endParaRPr dirty="0"/>
          </a:p>
        </p:txBody>
      </p:sp>
      <p:pic>
        <p:nvPicPr>
          <p:cNvPr id="107" name="Google Shape;107;p15"/>
          <p:cNvPicPr preferRelativeResize="0"/>
          <p:nvPr/>
        </p:nvPicPr>
        <p:blipFill rotWithShape="1">
          <a:blip r:embed="rId4">
            <a:alphaModFix/>
          </a:blip>
          <a:srcRect/>
          <a:stretch/>
        </p:blipFill>
        <p:spPr>
          <a:xfrm>
            <a:off x="-8238" y="5373687"/>
            <a:ext cx="9144000" cy="25016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l="7762" r="30392"/>
          <a:stretch/>
        </p:blipFill>
        <p:spPr>
          <a:xfrm>
            <a:off x="6384925" y="-28575"/>
            <a:ext cx="2819400" cy="6886575"/>
          </a:xfrm>
          <a:prstGeom prst="rect">
            <a:avLst/>
          </a:prstGeom>
          <a:noFill/>
          <a:ln>
            <a:noFill/>
          </a:ln>
        </p:spPr>
      </p:pic>
      <p:pic>
        <p:nvPicPr>
          <p:cNvPr id="113" name="Google Shape;113;p16"/>
          <p:cNvPicPr preferRelativeResize="0"/>
          <p:nvPr/>
        </p:nvPicPr>
        <p:blipFill rotWithShape="1">
          <a:blip r:embed="rId4">
            <a:alphaModFix/>
          </a:blip>
          <a:srcRect/>
          <a:stretch/>
        </p:blipFill>
        <p:spPr>
          <a:xfrm>
            <a:off x="0" y="6208712"/>
            <a:ext cx="9286875" cy="781050"/>
          </a:xfrm>
          <a:prstGeom prst="rect">
            <a:avLst/>
          </a:prstGeom>
          <a:noFill/>
          <a:ln>
            <a:noFill/>
          </a:ln>
        </p:spPr>
      </p:pic>
      <p:sp>
        <p:nvSpPr>
          <p:cNvPr id="114" name="Google Shape;114;p16"/>
          <p:cNvSpPr txBox="1">
            <a:spLocks noGrp="1"/>
          </p:cNvSpPr>
          <p:nvPr>
            <p:ph type="title"/>
          </p:nvPr>
        </p:nvSpPr>
        <p:spPr>
          <a:xfrm>
            <a:off x="0" y="3175"/>
            <a:ext cx="57277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E3D58"/>
              </a:buClr>
              <a:buSzPts val="3600"/>
              <a:buFont typeface="Antonio"/>
              <a:buNone/>
            </a:pPr>
            <a:r>
              <a:rPr lang="en-US" sz="3600" b="1" i="0" u="none">
                <a:solidFill>
                  <a:srgbClr val="1E3D58"/>
                </a:solidFill>
                <a:latin typeface="Antonio"/>
                <a:ea typeface="Antonio"/>
                <a:cs typeface="Antonio"/>
                <a:sym typeface="Antonio"/>
              </a:rPr>
              <a:t> </a:t>
            </a:r>
            <a:r>
              <a:rPr lang="en-US" sz="3200" b="1" i="0" u="none">
                <a:solidFill>
                  <a:srgbClr val="403152"/>
                </a:solidFill>
                <a:latin typeface="Antonio"/>
                <a:ea typeface="Antonio"/>
                <a:cs typeface="Antonio"/>
                <a:sym typeface="Antonio"/>
              </a:rPr>
              <a:t>Iš Evangelijos pagal Morkų</a:t>
            </a:r>
            <a:endParaRPr/>
          </a:p>
        </p:txBody>
      </p:sp>
      <p:sp>
        <p:nvSpPr>
          <p:cNvPr id="115" name="Google Shape;115;p16"/>
          <p:cNvSpPr txBox="1">
            <a:spLocks noGrp="1"/>
          </p:cNvSpPr>
          <p:nvPr>
            <p:ph type="body" idx="1"/>
          </p:nvPr>
        </p:nvSpPr>
        <p:spPr>
          <a:xfrm>
            <a:off x="185737" y="601662"/>
            <a:ext cx="6013450" cy="4845050"/>
          </a:xfrm>
          <a:prstGeom prst="rect">
            <a:avLst/>
          </a:prstGeom>
          <a:noFill/>
          <a:ln>
            <a:noFill/>
          </a:ln>
        </p:spPr>
        <p:txBody>
          <a:bodyPr spcFirstLastPara="1" wrap="square" lIns="0" tIns="0" rIns="0" bIns="0" anchor="t" anchorCtr="0">
            <a:spAutoFit/>
          </a:bodyPr>
          <a:lstStyle/>
          <a:p>
            <a:pPr marL="342900" marR="0" lvl="0" indent="-215900" algn="l" rtl="0">
              <a:lnSpc>
                <a:spcPct val="100000"/>
              </a:lnSpc>
              <a:spcBef>
                <a:spcPts val="0"/>
              </a:spcBef>
              <a:spcAft>
                <a:spcPts val="0"/>
              </a:spcAft>
              <a:buClr>
                <a:schemeClr val="dk1"/>
              </a:buClr>
              <a:buSzPts val="2000"/>
              <a:buFont typeface="Arial"/>
              <a:buNone/>
            </a:pPr>
            <a:endParaRPr sz="2000" b="1" i="0" u="none" strike="noStrike" cap="none">
              <a:solidFill>
                <a:srgbClr val="403152"/>
              </a:solidFill>
              <a:latin typeface="Antonio"/>
              <a:ea typeface="Antonio"/>
              <a:cs typeface="Antonio"/>
              <a:sym typeface="Antonio"/>
            </a:endParaRPr>
          </a:p>
          <a:p>
            <a:pPr marL="342900" marR="0" lvl="0" indent="-342900" algn="l" rtl="0">
              <a:lnSpc>
                <a:spcPct val="100000"/>
              </a:lnSpc>
              <a:spcBef>
                <a:spcPts val="440"/>
              </a:spcBef>
              <a:spcAft>
                <a:spcPts val="0"/>
              </a:spcAft>
              <a:buClr>
                <a:srgbClr val="403152"/>
              </a:buClr>
              <a:buSzPts val="2200"/>
              <a:buFont typeface="Arial"/>
              <a:buNone/>
            </a:pPr>
            <a:r>
              <a:rPr lang="en-US" sz="2200" b="1" i="0" u="none" strike="noStrike" cap="none">
                <a:solidFill>
                  <a:srgbClr val="403152"/>
                </a:solidFill>
                <a:latin typeface="Antonio"/>
                <a:ea typeface="Antonio"/>
                <a:cs typeface="Antonio"/>
                <a:sym typeface="Antonio"/>
              </a:rPr>
              <a:t>Palikęs Tyro sritis, Jėzus per Sidoną atėjo prie Galilėjos ežero, į Dekapolio krašto vidurį. Ten atveda jam kurčią nebylį ir prašo uždėti ant jo ranką. Jis pasivėdėjo jį nuošaliau nuo minios, įleido savo pirštus į jo ausis, palietė seilėmis jo liežuvį, pažvelgė į dangų, atsiduso ir tarė jam: „Efatá!“, tai yra: „Atsiverk!“</a:t>
            </a:r>
            <a:endParaRPr/>
          </a:p>
          <a:p>
            <a:pPr marL="342900" marR="0" lvl="0" indent="-342900" algn="l" rtl="0">
              <a:lnSpc>
                <a:spcPct val="100000"/>
              </a:lnSpc>
              <a:spcBef>
                <a:spcPts val="440"/>
              </a:spcBef>
              <a:spcAft>
                <a:spcPts val="0"/>
              </a:spcAft>
              <a:buClr>
                <a:srgbClr val="403152"/>
              </a:buClr>
              <a:buSzPts val="2200"/>
              <a:buFont typeface="Arial"/>
              <a:buNone/>
            </a:pPr>
            <a:r>
              <a:rPr lang="en-US" sz="2200" b="1" i="0" u="none" strike="noStrike" cap="none">
                <a:solidFill>
                  <a:srgbClr val="403152"/>
                </a:solidFill>
                <a:latin typeface="Antonio"/>
                <a:ea typeface="Antonio"/>
                <a:cs typeface="Antonio"/>
                <a:sym typeface="Antonio"/>
              </a:rPr>
              <a:t> Ir tuojau atsivėrė jo klausa, atsirišo liežuvio ryšys, ir jis kalbėjo kaip reikia. Jėzus jiems liepė niekam šito nepasakoti. Bet kuo labiau jis jiems draudė, tuo jie plačiau jį skelbė. Žmonės be galo stebėjosi ir kalbėjo: „Jis visa gerai padarė! Jis daro, kad kurtieji girdi ir nebyliai kalba“.  </a:t>
            </a:r>
            <a:r>
              <a:rPr lang="en-US" sz="2200" b="1" i="1" u="none" strike="noStrike" cap="none">
                <a:solidFill>
                  <a:srgbClr val="403152"/>
                </a:solidFill>
                <a:latin typeface="Antonio"/>
                <a:ea typeface="Antonio"/>
                <a:cs typeface="Antonio"/>
                <a:sym typeface="Antonio"/>
              </a:rPr>
              <a:t>Mk</a:t>
            </a:r>
            <a:r>
              <a:rPr lang="en-US" sz="2200" b="1" i="0" u="none" strike="noStrike" cap="none">
                <a:solidFill>
                  <a:srgbClr val="403152"/>
                </a:solidFill>
                <a:latin typeface="Antonio"/>
                <a:ea typeface="Antonio"/>
                <a:cs typeface="Antonio"/>
                <a:sym typeface="Antonio"/>
              </a:rPr>
              <a:t> 7, 31–37</a:t>
            </a:r>
            <a:endParaRPr/>
          </a:p>
        </p:txBody>
      </p:sp>
      <p:pic>
        <p:nvPicPr>
          <p:cNvPr id="116" name="Google Shape;116;p16"/>
          <p:cNvPicPr preferRelativeResize="0"/>
          <p:nvPr/>
        </p:nvPicPr>
        <p:blipFill rotWithShape="1">
          <a:blip r:embed="rId5">
            <a:alphaModFix/>
          </a:blip>
          <a:srcRect/>
          <a:stretch/>
        </p:blipFill>
        <p:spPr>
          <a:xfrm>
            <a:off x="1587" y="5857875"/>
            <a:ext cx="8499475" cy="465137"/>
          </a:xfrm>
          <a:prstGeom prst="rect">
            <a:avLst/>
          </a:prstGeom>
          <a:noFill/>
          <a:ln>
            <a:noFill/>
          </a:ln>
        </p:spPr>
      </p:pic>
      <p:sp>
        <p:nvSpPr>
          <p:cNvPr id="117" name="Google Shape;117;p16"/>
          <p:cNvSpPr txBox="1"/>
          <p:nvPr/>
        </p:nvSpPr>
        <p:spPr>
          <a:xfrm>
            <a:off x="142875" y="6345237"/>
            <a:ext cx="9001125" cy="512762"/>
          </a:xfrm>
          <a:prstGeom prst="rect">
            <a:avLst/>
          </a:prstGeom>
          <a:noFill/>
          <a:ln>
            <a:noFill/>
          </a:ln>
        </p:spPr>
        <p:txBody>
          <a:bodyPr spcFirstLastPara="1" wrap="square" lIns="0" tIns="0" rIns="0" bIns="0" anchor="t" anchorCtr="0">
            <a:spAutoFit/>
          </a:bodyPr>
          <a:lstStyle/>
          <a:p>
            <a:pPr marL="0" marR="0" lvl="0" indent="0" algn="l" rtl="0">
              <a:lnSpc>
                <a:spcPct val="111111"/>
              </a:lnSpc>
              <a:spcBef>
                <a:spcPts val="0"/>
              </a:spcBef>
              <a:spcAft>
                <a:spcPts val="0"/>
              </a:spcAft>
              <a:buClr>
                <a:srgbClr val="403152"/>
              </a:buClr>
              <a:buSzPts val="3200"/>
              <a:buFont typeface="Antonio"/>
              <a:buNone/>
            </a:pPr>
            <a:r>
              <a:rPr lang="en-US" sz="3200" b="1" i="1" u="none" strike="noStrike" cap="none">
                <a:solidFill>
                  <a:srgbClr val="403152"/>
                </a:solidFill>
                <a:latin typeface="Antonio"/>
                <a:ea typeface="Antonio"/>
                <a:cs typeface="Antonio"/>
                <a:sym typeface="Antonio"/>
              </a:rPr>
              <a:t>2</a:t>
            </a:r>
            <a:r>
              <a:rPr lang="en-US" sz="3600" b="1" i="1" u="none" strike="noStrike" cap="none">
                <a:solidFill>
                  <a:srgbClr val="403152"/>
                </a:solidFill>
                <a:latin typeface="Antonio"/>
                <a:ea typeface="Antonio"/>
                <a:cs typeface="Antonio"/>
                <a:sym typeface="Antonio"/>
              </a:rPr>
              <a:t>. Perskaitykime Šv. Rašto ištrauką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1"/>
              </a:solidFill>
              <a:latin typeface="Calibri"/>
              <a:ea typeface="Calibri"/>
              <a:cs typeface="Calibri"/>
              <a:sym typeface="Calibri"/>
            </a:endParaRPr>
          </a:p>
        </p:txBody>
      </p:sp>
      <p:pic>
        <p:nvPicPr>
          <p:cNvPr id="123" name="Google Shape;123;p17"/>
          <p:cNvPicPr preferRelativeResize="0"/>
          <p:nvPr/>
        </p:nvPicPr>
        <p:blipFill rotWithShape="1">
          <a:blip r:embed="rId3">
            <a:alphaModFix/>
          </a:blip>
          <a:srcRect/>
          <a:stretch/>
        </p:blipFill>
        <p:spPr>
          <a:xfrm>
            <a:off x="0" y="735012"/>
            <a:ext cx="9148762" cy="6122987"/>
          </a:xfrm>
          <a:prstGeom prst="rect">
            <a:avLst/>
          </a:prstGeom>
          <a:noFill/>
          <a:ln>
            <a:noFill/>
          </a:ln>
        </p:spPr>
      </p:pic>
      <p:sp>
        <p:nvSpPr>
          <p:cNvPr id="124" name="Google Shape;124;p17"/>
          <p:cNvSpPr txBox="1">
            <a:spLocks noGrp="1"/>
          </p:cNvSpPr>
          <p:nvPr>
            <p:ph type="subTitle" idx="1"/>
          </p:nvPr>
        </p:nvSpPr>
        <p:spPr>
          <a:xfrm>
            <a:off x="4000500" y="5105400"/>
            <a:ext cx="5094287" cy="1752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sz="2400" b="1" i="1" u="none">
                <a:solidFill>
                  <a:schemeClr val="lt1"/>
                </a:solidFill>
                <a:latin typeface="Antonio"/>
                <a:ea typeface="Antonio"/>
                <a:cs typeface="Antonio"/>
                <a:sym typeface="Antonio"/>
              </a:rPr>
              <a:t>(po tylos) </a:t>
            </a:r>
            <a:endParaRPr/>
          </a:p>
          <a:p>
            <a:pPr marL="0" lvl="0" indent="0" algn="r" rtl="0">
              <a:lnSpc>
                <a:spcPct val="100000"/>
              </a:lnSpc>
              <a:spcBef>
                <a:spcPts val="480"/>
              </a:spcBef>
              <a:spcAft>
                <a:spcPts val="0"/>
              </a:spcAft>
              <a:buClr>
                <a:schemeClr val="lt1"/>
              </a:buClr>
              <a:buSzPts val="2400"/>
              <a:buNone/>
            </a:pPr>
            <a:r>
              <a:rPr lang="en-US" sz="2400" b="1" i="1" u="none">
                <a:solidFill>
                  <a:schemeClr val="lt1"/>
                </a:solidFill>
                <a:latin typeface="Antonio"/>
                <a:ea typeface="Antonio"/>
                <a:cs typeface="Antonio"/>
                <a:sym typeface="Antonio"/>
              </a:rPr>
              <a:t>gal kas norėtų pasidalinti </a:t>
            </a:r>
            <a:endParaRPr/>
          </a:p>
          <a:p>
            <a:pPr marL="0" lvl="0" indent="0" algn="r" rtl="0">
              <a:lnSpc>
                <a:spcPct val="100000"/>
              </a:lnSpc>
              <a:spcBef>
                <a:spcPts val="480"/>
              </a:spcBef>
              <a:spcAft>
                <a:spcPts val="0"/>
              </a:spcAft>
              <a:buClr>
                <a:schemeClr val="lt1"/>
              </a:buClr>
              <a:buSzPts val="2400"/>
              <a:buNone/>
            </a:pPr>
            <a:r>
              <a:rPr lang="en-US" sz="2400" b="1" i="1" u="none">
                <a:solidFill>
                  <a:schemeClr val="lt1"/>
                </a:solidFill>
                <a:latin typeface="Antonio"/>
                <a:ea typeface="Antonio"/>
                <a:cs typeface="Antonio"/>
                <a:sym typeface="Antonio"/>
              </a:rPr>
              <a:t>Dievo žodžio </a:t>
            </a:r>
            <a:endParaRPr/>
          </a:p>
          <a:p>
            <a:pPr marL="0" lvl="0" indent="0" algn="r" rtl="0">
              <a:lnSpc>
                <a:spcPct val="100000"/>
              </a:lnSpc>
              <a:spcBef>
                <a:spcPts val="480"/>
              </a:spcBef>
              <a:spcAft>
                <a:spcPts val="0"/>
              </a:spcAft>
              <a:buClr>
                <a:schemeClr val="lt1"/>
              </a:buClr>
              <a:buSzPts val="2400"/>
              <a:buNone/>
            </a:pPr>
            <a:r>
              <a:rPr lang="en-US" sz="2400" b="1" i="1" u="none">
                <a:solidFill>
                  <a:schemeClr val="lt1"/>
                </a:solidFill>
                <a:latin typeface="Antonio"/>
                <a:ea typeface="Antonio"/>
                <a:cs typeface="Antonio"/>
                <a:sym typeface="Antonio"/>
              </a:rPr>
              <a:t>apmąstymo mintimis</a:t>
            </a:r>
            <a:endParaRPr sz="2400" b="1" i="1" u="none">
              <a:solidFill>
                <a:schemeClr val="lt1"/>
              </a:solidFill>
              <a:latin typeface="Antonio"/>
              <a:ea typeface="Antonio"/>
              <a:cs typeface="Antonio"/>
              <a:sym typeface="Antonio"/>
            </a:endParaRPr>
          </a:p>
          <a:p>
            <a:pPr marL="0" lvl="0" indent="0" algn="ctr" rtl="0">
              <a:spcBef>
                <a:spcPts val="480"/>
              </a:spcBef>
              <a:spcAft>
                <a:spcPts val="0"/>
              </a:spcAft>
              <a:buClr>
                <a:srgbClr val="888888"/>
              </a:buClr>
              <a:buSzPts val="2400"/>
              <a:buNone/>
            </a:pPr>
            <a:endParaRPr sz="2400" b="1" i="1" u="none">
              <a:solidFill>
                <a:schemeClr val="lt1"/>
              </a:solidFill>
              <a:latin typeface="Antonio"/>
              <a:ea typeface="Antonio"/>
              <a:cs typeface="Antonio"/>
              <a:sym typeface="Antonio"/>
            </a:endParaRPr>
          </a:p>
        </p:txBody>
      </p:sp>
      <p:pic>
        <p:nvPicPr>
          <p:cNvPr id="125" name="Google Shape;125;p17"/>
          <p:cNvPicPr preferRelativeResize="0"/>
          <p:nvPr/>
        </p:nvPicPr>
        <p:blipFill rotWithShape="1">
          <a:blip r:embed="rId4">
            <a:alphaModFix/>
          </a:blip>
          <a:srcRect/>
          <a:stretch/>
        </p:blipFill>
        <p:spPr>
          <a:xfrm>
            <a:off x="0" y="-20637"/>
            <a:ext cx="9501188" cy="3621088"/>
          </a:xfrm>
          <a:prstGeom prst="rect">
            <a:avLst/>
          </a:prstGeom>
          <a:noFill/>
          <a:ln>
            <a:noFill/>
          </a:ln>
        </p:spPr>
      </p:pic>
      <p:sp>
        <p:nvSpPr>
          <p:cNvPr id="126" name="Google Shape;126;p17"/>
          <p:cNvSpPr txBox="1"/>
          <p:nvPr/>
        </p:nvSpPr>
        <p:spPr>
          <a:xfrm>
            <a:off x="428625" y="285750"/>
            <a:ext cx="8715375" cy="2565400"/>
          </a:xfrm>
          <a:prstGeom prst="rect">
            <a:avLst/>
          </a:prstGeom>
          <a:noFill/>
          <a:ln>
            <a:noFill/>
          </a:ln>
        </p:spPr>
        <p:txBody>
          <a:bodyPr spcFirstLastPara="1" wrap="square" lIns="0" tIns="0" rIns="0" bIns="0" anchor="t" anchorCtr="0">
            <a:spAutoFit/>
          </a:bodyPr>
          <a:lstStyle/>
          <a:p>
            <a:pPr marL="0" marR="0" lvl="0" indent="0" algn="l" rtl="0">
              <a:lnSpc>
                <a:spcPct val="111111"/>
              </a:lnSpc>
              <a:spcBef>
                <a:spcPts val="0"/>
              </a:spcBef>
              <a:spcAft>
                <a:spcPts val="0"/>
              </a:spcAft>
              <a:buClr>
                <a:srgbClr val="FFFFFF"/>
              </a:buClr>
              <a:buSzPts val="3600"/>
              <a:buFont typeface="Antonio"/>
              <a:buNone/>
            </a:pPr>
            <a:r>
              <a:rPr lang="en-US" sz="3600" b="1" i="1" u="none" strike="noStrike" cap="none">
                <a:solidFill>
                  <a:srgbClr val="FFFFFF"/>
                </a:solidFill>
                <a:latin typeface="Antonio"/>
                <a:ea typeface="Antonio"/>
                <a:cs typeface="Antonio"/>
                <a:sym typeface="Antonio"/>
              </a:rPr>
              <a:t>3. Skirkime laiko apmąstymui</a:t>
            </a:r>
            <a:endParaRPr/>
          </a:p>
          <a:p>
            <a:pPr marL="0" marR="0" lvl="0" indent="0" algn="l" rtl="0">
              <a:lnSpc>
                <a:spcPct val="400000"/>
              </a:lnSpc>
              <a:spcBef>
                <a:spcPts val="0"/>
              </a:spcBef>
              <a:spcAft>
                <a:spcPts val="0"/>
              </a:spcAft>
              <a:buClr>
                <a:schemeClr val="dk1"/>
              </a:buClr>
              <a:buSzPts val="1000"/>
              <a:buFont typeface="Calibri"/>
              <a:buNone/>
            </a:pPr>
            <a:endParaRPr sz="1000" b="1" i="0" u="none" strike="noStrike" cap="none">
              <a:solidFill>
                <a:srgbClr val="FFFFFF"/>
              </a:solidFill>
              <a:latin typeface="Antonio"/>
              <a:ea typeface="Antonio"/>
              <a:cs typeface="Antonio"/>
              <a:sym typeface="Antonio"/>
            </a:endParaRPr>
          </a:p>
          <a:p>
            <a:pPr marL="0" marR="0" lvl="0" indent="0" algn="l" rtl="0">
              <a:lnSpc>
                <a:spcPct val="166666"/>
              </a:lnSpc>
              <a:spcBef>
                <a:spcPts val="0"/>
              </a:spcBef>
              <a:spcAft>
                <a:spcPts val="0"/>
              </a:spcAft>
              <a:buClr>
                <a:srgbClr val="FFFFFF"/>
              </a:buClr>
              <a:buSzPts val="2400"/>
              <a:buFont typeface="Antonio"/>
              <a:buNone/>
            </a:pPr>
            <a:r>
              <a:rPr lang="en-US" sz="2400" b="1" i="1" u="none" strike="noStrike" cap="none">
                <a:solidFill>
                  <a:srgbClr val="FFFFFF"/>
                </a:solidFill>
                <a:latin typeface="Antonio"/>
                <a:ea typeface="Antonio"/>
                <a:cs typeface="Antonio"/>
                <a:sym typeface="Antonio"/>
              </a:rPr>
              <a:t>Leiskime, kad  Šventoji Dvasia kalbėtų per išgirstą Šventojo Rašto skaitinį ir primintų, ką Dievo žodis kalbėjo asmeninės maldos metu.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a:stretch/>
        </p:blipFill>
        <p:spPr>
          <a:xfrm>
            <a:off x="-17462" y="742950"/>
            <a:ext cx="9178925" cy="6143625"/>
          </a:xfrm>
          <a:prstGeom prst="rect">
            <a:avLst/>
          </a:prstGeom>
          <a:noFill/>
          <a:ln>
            <a:noFill/>
          </a:ln>
        </p:spPr>
      </p:pic>
      <p:pic>
        <p:nvPicPr>
          <p:cNvPr id="132" name="Google Shape;132;p18"/>
          <p:cNvPicPr preferRelativeResize="0"/>
          <p:nvPr/>
        </p:nvPicPr>
        <p:blipFill rotWithShape="1">
          <a:blip r:embed="rId4">
            <a:alphaModFix/>
          </a:blip>
          <a:srcRect/>
          <a:stretch/>
        </p:blipFill>
        <p:spPr>
          <a:xfrm>
            <a:off x="0" y="0"/>
            <a:ext cx="9358313" cy="2381250"/>
          </a:xfrm>
          <a:prstGeom prst="rect">
            <a:avLst/>
          </a:prstGeom>
          <a:noFill/>
          <a:ln>
            <a:noFill/>
          </a:ln>
        </p:spPr>
      </p:pic>
      <p:sp>
        <p:nvSpPr>
          <p:cNvPr id="133" name="Google Shape;133;p18"/>
          <p:cNvSpPr txBox="1"/>
          <p:nvPr/>
        </p:nvSpPr>
        <p:spPr>
          <a:xfrm>
            <a:off x="214312" y="285750"/>
            <a:ext cx="7929562" cy="145415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lt1"/>
              </a:buClr>
              <a:buSzPts val="3600"/>
              <a:buFont typeface="Antonio"/>
              <a:buNone/>
            </a:pPr>
            <a:r>
              <a:rPr lang="en-US" sz="3600" b="1" i="1" u="none" strike="noStrike" cap="none">
                <a:solidFill>
                  <a:schemeClr val="lt1"/>
                </a:solidFill>
                <a:latin typeface="Antonio"/>
                <a:ea typeface="Antonio"/>
                <a:cs typeface="Antonio"/>
                <a:sym typeface="Antonio"/>
              </a:rPr>
              <a:t>4. Įsiklausykime į susitikimo temą:</a:t>
            </a:r>
            <a:endParaRPr/>
          </a:p>
          <a:p>
            <a:pPr marL="0" marR="0" lvl="0" indent="0" algn="l" rtl="0">
              <a:lnSpc>
                <a:spcPct val="120000"/>
              </a:lnSpc>
              <a:spcBef>
                <a:spcPts val="500"/>
              </a:spcBef>
              <a:spcAft>
                <a:spcPts val="0"/>
              </a:spcAft>
              <a:buClr>
                <a:schemeClr val="lt1"/>
              </a:buClr>
              <a:buSzPts val="3600"/>
              <a:buFont typeface="Antonio"/>
              <a:buNone/>
            </a:pPr>
            <a:r>
              <a:rPr lang="en-US" sz="3600" b="1" i="0" u="none" strike="noStrike" cap="none">
                <a:solidFill>
                  <a:schemeClr val="lt1"/>
                </a:solidFill>
                <a:latin typeface="Antonio"/>
                <a:ea typeface="Antonio"/>
                <a:cs typeface="Antonio"/>
                <a:sym typeface="Antonio"/>
              </a:rPr>
              <a:t>KLAUSYTIS IR KALBĖTI</a:t>
            </a:r>
            <a:endParaRPr/>
          </a:p>
        </p:txBody>
      </p:sp>
      <p:sp>
        <p:nvSpPr>
          <p:cNvPr id="134" name="Google Shape;134;p18"/>
          <p:cNvSpPr txBox="1">
            <a:spLocks noGrp="1"/>
          </p:cNvSpPr>
          <p:nvPr>
            <p:ph type="subTitle" idx="1"/>
          </p:nvPr>
        </p:nvSpPr>
        <p:spPr>
          <a:xfrm>
            <a:off x="107950" y="4292600"/>
            <a:ext cx="8928100" cy="248126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lt1"/>
              </a:buClr>
              <a:buSzPts val="2600"/>
              <a:buFont typeface="Arial"/>
              <a:buChar char="•"/>
            </a:pPr>
            <a:r>
              <a:rPr lang="en-US" sz="2600" b="1" i="0" u="none">
                <a:solidFill>
                  <a:schemeClr val="lt1"/>
                </a:solidFill>
                <a:latin typeface="Antonio"/>
                <a:ea typeface="Antonio"/>
                <a:cs typeface="Antonio"/>
                <a:sym typeface="Antonio"/>
              </a:rPr>
              <a:t>Čia GALIMA parodyti II TEMOS VAIZDO PRISTATYMĄ</a:t>
            </a:r>
            <a:r>
              <a:rPr lang="en-US" sz="2600" b="1" i="1" u="none">
                <a:solidFill>
                  <a:schemeClr val="lt1"/>
                </a:solidFill>
                <a:latin typeface="Antonio"/>
                <a:ea typeface="Antonio"/>
                <a:cs typeface="Antonio"/>
                <a:sym typeface="Antonio"/>
              </a:rPr>
              <a:t> </a:t>
            </a:r>
            <a:endParaRPr/>
          </a:p>
          <a:p>
            <a:pPr marL="457200" lvl="0" indent="-457200" algn="l" rtl="0">
              <a:lnSpc>
                <a:spcPct val="100000"/>
              </a:lnSpc>
              <a:spcBef>
                <a:spcPts val="320"/>
              </a:spcBef>
              <a:spcAft>
                <a:spcPts val="0"/>
              </a:spcAft>
              <a:buClr>
                <a:schemeClr val="lt1"/>
              </a:buClr>
              <a:buSzPts val="1600"/>
              <a:buNone/>
            </a:pPr>
            <a:r>
              <a:rPr lang="en-US" sz="1600" b="1" i="1" u="none">
                <a:solidFill>
                  <a:schemeClr val="lt1"/>
                </a:solidFill>
                <a:latin typeface="Antonio"/>
                <a:ea typeface="Antonio"/>
                <a:cs typeface="Antonio"/>
                <a:sym typeface="Antonio"/>
              </a:rPr>
              <a:t>	(jei jį naudojat, po to einančias 7–16 skaidres galima praleisti ir eiti prie klausimų) bet 	galima šias skaidres naudoti, kaip priminimą;</a:t>
            </a:r>
            <a:endParaRPr/>
          </a:p>
          <a:p>
            <a:pPr marL="457200" lvl="0" indent="-457200" algn="l" rtl="0">
              <a:lnSpc>
                <a:spcPct val="100000"/>
              </a:lnSpc>
              <a:spcBef>
                <a:spcPts val="240"/>
              </a:spcBef>
              <a:spcAft>
                <a:spcPts val="0"/>
              </a:spcAft>
              <a:buClr>
                <a:srgbClr val="888888"/>
              </a:buClr>
              <a:buSzPts val="1200"/>
              <a:buNone/>
            </a:pPr>
            <a:endParaRPr sz="1200" b="1" i="1" u="none">
              <a:solidFill>
                <a:schemeClr val="lt1"/>
              </a:solidFill>
              <a:latin typeface="Antonio"/>
              <a:ea typeface="Antonio"/>
              <a:cs typeface="Antonio"/>
              <a:sym typeface="Antonio"/>
            </a:endParaRPr>
          </a:p>
          <a:p>
            <a:pPr marL="457200" lvl="0" indent="-457200" algn="l" rtl="0">
              <a:lnSpc>
                <a:spcPct val="100000"/>
              </a:lnSpc>
              <a:spcBef>
                <a:spcPts val="480"/>
              </a:spcBef>
              <a:spcAft>
                <a:spcPts val="0"/>
              </a:spcAft>
              <a:buClr>
                <a:schemeClr val="lt1"/>
              </a:buClr>
              <a:buSzPts val="2400"/>
              <a:buFont typeface="Arial"/>
              <a:buChar char="•"/>
            </a:pPr>
            <a:r>
              <a:rPr lang="en-US" sz="2400" b="1" i="0" u="none">
                <a:solidFill>
                  <a:schemeClr val="lt1"/>
                </a:solidFill>
                <a:latin typeface="Antonio"/>
                <a:ea typeface="Antonio"/>
                <a:cs typeface="Antonio"/>
                <a:sym typeface="Antonio"/>
              </a:rPr>
              <a:t>7–16 SKAIDRĖSE pateiktos pagrindinės mintys iš temos vaizdo pristatymo.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9"/>
          <p:cNvPicPr preferRelativeResize="0"/>
          <p:nvPr/>
        </p:nvPicPr>
        <p:blipFill rotWithShape="1">
          <a:blip r:embed="rId3">
            <a:alphaModFix/>
          </a:blip>
          <a:srcRect r="8028"/>
          <a:stretch/>
        </p:blipFill>
        <p:spPr>
          <a:xfrm>
            <a:off x="0" y="-28575"/>
            <a:ext cx="9572625" cy="6934200"/>
          </a:xfrm>
          <a:prstGeom prst="rect">
            <a:avLst/>
          </a:prstGeom>
          <a:noFill/>
          <a:ln>
            <a:noFill/>
          </a:ln>
        </p:spPr>
      </p:pic>
      <p:sp>
        <p:nvSpPr>
          <p:cNvPr id="140" name="Google Shape;140;p19"/>
          <p:cNvSpPr txBox="1">
            <a:spLocks noGrp="1"/>
          </p:cNvSpPr>
          <p:nvPr>
            <p:ph type="body" idx="1"/>
          </p:nvPr>
        </p:nvSpPr>
        <p:spPr>
          <a:xfrm>
            <a:off x="395287" y="4221162"/>
            <a:ext cx="8856662"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ntonio"/>
                <a:ea typeface="Antonio"/>
                <a:cs typeface="Antonio"/>
                <a:sym typeface="Antonio"/>
              </a:rPr>
              <a:t>Kai klausa sutrikusi, būna pažeista ir kalba. Negirdintis ausimis nekalba lūpomis...</a:t>
            </a:r>
            <a:endParaRPr/>
          </a:p>
          <a:p>
            <a:pPr marL="0" marR="0" lvl="0" indent="0" algn="l" rtl="0">
              <a:lnSpc>
                <a:spcPct val="100000"/>
              </a:lnSpc>
              <a:spcBef>
                <a:spcPts val="560"/>
              </a:spcBef>
              <a:spcAft>
                <a:spcPts val="0"/>
              </a:spcAft>
              <a:buClr>
                <a:schemeClr val="dk1"/>
              </a:buClr>
              <a:buSzPts val="2800"/>
              <a:buFont typeface="Arial"/>
              <a:buNone/>
            </a:pPr>
            <a:endParaRPr sz="2800" b="1" i="0" u="none" strike="noStrike" cap="none">
              <a:solidFill>
                <a:schemeClr val="dk1"/>
              </a:solidFill>
              <a:latin typeface="Antonio"/>
              <a:ea typeface="Antonio"/>
              <a:cs typeface="Antonio"/>
              <a:sym typeface="Antonio"/>
            </a:endParaRPr>
          </a:p>
          <a:p>
            <a:pPr marL="0" marR="0" lvl="0" indent="0" algn="l" rtl="0">
              <a:lnSpc>
                <a:spcPct val="100000"/>
              </a:lnSpc>
              <a:spcBef>
                <a:spcPts val="560"/>
              </a:spcBef>
              <a:spcAft>
                <a:spcPts val="0"/>
              </a:spcAft>
              <a:buClr>
                <a:schemeClr val="dk1"/>
              </a:buClr>
              <a:buSzPts val="2800"/>
              <a:buFont typeface="Arial"/>
              <a:buNone/>
            </a:pPr>
            <a:r>
              <a:rPr lang="en-US" sz="2800" b="1" i="0" u="none" strike="noStrike" cap="none">
                <a:solidFill>
                  <a:schemeClr val="dk1"/>
                </a:solidFill>
                <a:latin typeface="Antonio"/>
                <a:ea typeface="Antonio"/>
                <a:cs typeface="Antonio"/>
                <a:sym typeface="Antonio"/>
              </a:rPr>
              <a:t>Nesiklausydami neturėsime ką pasakyti nei apie Dievą, nei apie žmogų.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0"/>
          <p:cNvPicPr preferRelativeResize="0"/>
          <p:nvPr/>
        </p:nvPicPr>
        <p:blipFill rotWithShape="1">
          <a:blip r:embed="rId3">
            <a:alphaModFix/>
          </a:blip>
          <a:srcRect l="-8076" t="-4504" r="8567" b="3528"/>
          <a:stretch/>
        </p:blipFill>
        <p:spPr>
          <a:xfrm>
            <a:off x="-1817687" y="-387350"/>
            <a:ext cx="10980737" cy="7458075"/>
          </a:xfrm>
          <a:prstGeom prst="rect">
            <a:avLst/>
          </a:prstGeom>
          <a:noFill/>
          <a:ln>
            <a:noFill/>
          </a:ln>
        </p:spPr>
      </p:pic>
      <p:sp>
        <p:nvSpPr>
          <p:cNvPr id="146" name="Google Shape;146;p20"/>
          <p:cNvSpPr txBox="1">
            <a:spLocks noGrp="1"/>
          </p:cNvSpPr>
          <p:nvPr>
            <p:ph type="body" idx="1"/>
          </p:nvPr>
        </p:nvSpPr>
        <p:spPr>
          <a:xfrm>
            <a:off x="5867400" y="188912"/>
            <a:ext cx="2808287" cy="6048375"/>
          </a:xfrm>
          <a:prstGeom prst="rect">
            <a:avLst/>
          </a:prstGeom>
          <a:solidFill>
            <a:srgbClr val="DDD9C3">
              <a:alpha val="25490"/>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ntonio"/>
                <a:ea typeface="Antonio"/>
                <a:cs typeface="Antonio"/>
                <a:sym typeface="Antonio"/>
              </a:rPr>
              <a:t>EFATA. Atsiverk. Šitie Jėzaus prieš du tūkstantmečius ištarti žodžiai pirmiau ausims, kad girdėtų, o paskui lūpoms, kad prabiltų, galėtų būti sinodo raktas. </a:t>
            </a:r>
            <a:endParaRPr/>
          </a:p>
          <a:p>
            <a:pPr marL="342900" marR="0" lvl="0" indent="-165100" algn="l" rtl="0">
              <a:spcBef>
                <a:spcPts val="560"/>
              </a:spcBef>
              <a:spcAft>
                <a:spcPts val="0"/>
              </a:spcAft>
              <a:buClr>
                <a:schemeClr val="dk1"/>
              </a:buClr>
              <a:buSzPts val="2800"/>
              <a:buFont typeface="Arial"/>
              <a:buNone/>
            </a:pPr>
            <a:endParaRPr sz="2800" b="1" i="0" u="none">
              <a:solidFill>
                <a:schemeClr val="dk1"/>
              </a:solidFill>
              <a:latin typeface="Antonio"/>
              <a:ea typeface="Antonio"/>
              <a:cs typeface="Antonio"/>
              <a:sym typeface="Antoni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l="4295" r="4529"/>
          <a:stretch/>
        </p:blipFill>
        <p:spPr>
          <a:xfrm>
            <a:off x="0" y="0"/>
            <a:ext cx="9386887" cy="6858000"/>
          </a:xfrm>
          <a:prstGeom prst="rect">
            <a:avLst/>
          </a:prstGeom>
          <a:noFill/>
          <a:ln>
            <a:noFill/>
          </a:ln>
        </p:spPr>
      </p:pic>
      <p:sp>
        <p:nvSpPr>
          <p:cNvPr id="152" name="Google Shape;152;p21"/>
          <p:cNvSpPr txBox="1">
            <a:spLocks noGrp="1"/>
          </p:cNvSpPr>
          <p:nvPr>
            <p:ph type="body" idx="1"/>
          </p:nvPr>
        </p:nvSpPr>
        <p:spPr>
          <a:xfrm>
            <a:off x="142875" y="285750"/>
            <a:ext cx="7858125" cy="39290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03152"/>
              </a:buClr>
              <a:buSzPts val="2800"/>
              <a:buFont typeface="Arial"/>
              <a:buNone/>
            </a:pPr>
            <a:r>
              <a:rPr lang="en-US" sz="2800" b="1" i="0" u="none">
                <a:solidFill>
                  <a:srgbClr val="403152"/>
                </a:solidFill>
                <a:latin typeface="Antonio"/>
                <a:ea typeface="Antonio"/>
                <a:cs typeface="Antonio"/>
                <a:sym typeface="Antonio"/>
              </a:rPr>
              <a:t>Kad atsivertų ano žmogaus ausys ir lūpos, reikėjo Jėzaus. </a:t>
            </a:r>
            <a:endParaRPr/>
          </a:p>
          <a:p>
            <a:pPr marL="342900" marR="0" lvl="0" indent="-342900" algn="l" rtl="0">
              <a:lnSpc>
                <a:spcPct val="100000"/>
              </a:lnSpc>
              <a:spcBef>
                <a:spcPts val="560"/>
              </a:spcBef>
              <a:spcAft>
                <a:spcPts val="0"/>
              </a:spcAft>
              <a:buClr>
                <a:srgbClr val="403152"/>
              </a:buClr>
              <a:buSzPts val="2800"/>
              <a:buFont typeface="Arial"/>
              <a:buNone/>
            </a:pPr>
            <a:r>
              <a:rPr lang="en-US" sz="2800" b="1" i="0" u="none">
                <a:solidFill>
                  <a:srgbClr val="403152"/>
                </a:solidFill>
                <a:latin typeface="Antonio"/>
                <a:ea typeface="Antonio"/>
                <a:cs typeface="Antonio"/>
                <a:sym typeface="Antonio"/>
              </a:rPr>
              <a:t>O šiandien mūsų susitikimas, gali būti ta vieta ir tas laikas, kai Jėzus pasiveda mus į nuošalę ir paskiria laiko tik mums, liečiasi prie mūsų akių, savo gyvybe paliečia mūsų lūpas.</a:t>
            </a:r>
            <a:endParaRPr/>
          </a:p>
        </p:txBody>
      </p:sp>
      <p:sp>
        <p:nvSpPr>
          <p:cNvPr id="153" name="Google Shape;153;p21"/>
          <p:cNvSpPr txBox="1"/>
          <p:nvPr/>
        </p:nvSpPr>
        <p:spPr>
          <a:xfrm>
            <a:off x="3143250" y="3786187"/>
            <a:ext cx="5572125" cy="857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403152"/>
              </a:buClr>
              <a:buSzPts val="2800"/>
              <a:buFont typeface="Antonio"/>
              <a:buNone/>
            </a:pPr>
            <a:r>
              <a:rPr lang="en-US" sz="2800" b="1" i="0" u="none" strike="noStrike" cap="none">
                <a:solidFill>
                  <a:srgbClr val="403152"/>
                </a:solidFill>
                <a:latin typeface="Antonio"/>
                <a:ea typeface="Antonio"/>
                <a:cs typeface="Antonio"/>
                <a:sym typeface="Antonio"/>
              </a:rPr>
              <a:t>Vieta ir laikas atvėrimui. </a:t>
            </a:r>
            <a:endParaRPr/>
          </a:p>
          <a:p>
            <a:pPr marL="342900" marR="0" lvl="0" indent="-342900" algn="l" rtl="0">
              <a:lnSpc>
                <a:spcPct val="100000"/>
              </a:lnSpc>
              <a:spcBef>
                <a:spcPts val="560"/>
              </a:spcBef>
              <a:spcAft>
                <a:spcPts val="0"/>
              </a:spcAft>
              <a:buClr>
                <a:srgbClr val="403152"/>
              </a:buClr>
              <a:buSzPts val="2800"/>
              <a:buFont typeface="Antonio"/>
              <a:buNone/>
            </a:pPr>
            <a:r>
              <a:rPr lang="en-US" sz="2800" b="1" i="0" u="none" strike="noStrike" cap="none">
                <a:solidFill>
                  <a:srgbClr val="403152"/>
                </a:solidFill>
                <a:latin typeface="Antonio"/>
                <a:ea typeface="Antonio"/>
                <a:cs typeface="Antonio"/>
                <a:sym typeface="Antonio"/>
              </a:rPr>
              <a:t>Ir atsivėrimui. </a:t>
            </a:r>
            <a:endParaRPr/>
          </a:p>
          <a:p>
            <a:pPr marL="342900" marR="0" lvl="0" indent="-342900" algn="l" rtl="0">
              <a:lnSpc>
                <a:spcPct val="100000"/>
              </a:lnSpc>
              <a:spcBef>
                <a:spcPts val="560"/>
              </a:spcBef>
              <a:spcAft>
                <a:spcPts val="0"/>
              </a:spcAft>
              <a:buClr>
                <a:srgbClr val="403152"/>
              </a:buClr>
              <a:buSzPts val="2800"/>
              <a:buFont typeface="Antonio"/>
              <a:buNone/>
            </a:pPr>
            <a:r>
              <a:rPr lang="en-US" sz="2800" b="1" i="0" u="none" strike="noStrike" cap="none">
                <a:solidFill>
                  <a:srgbClr val="403152"/>
                </a:solidFill>
                <a:latin typeface="Antonio"/>
                <a:ea typeface="Antonio"/>
                <a:cs typeface="Antonio"/>
                <a:sym typeface="Antonio"/>
              </a:rPr>
              <a:t>Ir atsivertimui.</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1142</Words>
  <Application>Microsoft Office PowerPoint</Application>
  <PresentationFormat>On-screen Show (4:3)</PresentationFormat>
  <Paragraphs>97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Montserrat SemiBold</vt:lpstr>
      <vt:lpstr>Trebuchet MS</vt:lpstr>
      <vt:lpstr>Antonio</vt:lpstr>
      <vt:lpstr>Arial</vt:lpstr>
      <vt:lpstr>Office Theme</vt:lpstr>
      <vt:lpstr>PowerPoint Presentation</vt:lpstr>
      <vt:lpstr>PowerPoint Presentation</vt:lpstr>
      <vt:lpstr>PowerPoint Presentation</vt:lpstr>
      <vt:lpstr> Iš Evangelijos pagal Morkų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Iš tiesų siaubingiausias dalykas kito akivaizdoje yra manyti, kad VISKAS ČIA AIŠKU! Dievas mato toli, Dievas neskuba. Neapgalvotas griežtumas yra nuodėmė prieš Dievo kantrybę, nuodėmė prieš Dievo valdžią.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Dalė Šmerauskaitė</cp:lastModifiedBy>
  <cp:revision>2</cp:revision>
  <dcterms:created xsi:type="dcterms:W3CDTF">2021-11-29T08:29:45Z</dcterms:created>
  <dcterms:modified xsi:type="dcterms:W3CDTF">2021-12-02T19:58:30Z</dcterms:modified>
</cp:coreProperties>
</file>